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5"/>
  </p:notesMasterIdLst>
  <p:sldIdLst>
    <p:sldId id="259" r:id="rId2"/>
    <p:sldId id="333" r:id="rId3"/>
    <p:sldId id="348" r:id="rId4"/>
  </p:sldIdLst>
  <p:sldSz cx="9144000" cy="6858000" type="screen4x3"/>
  <p:notesSz cx="6797675" cy="9926638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005B"/>
    <a:srgbClr val="009178"/>
    <a:srgbClr val="009591"/>
    <a:srgbClr val="FFFFFF"/>
    <a:srgbClr val="000000"/>
    <a:srgbClr val="FEFEFE"/>
    <a:srgbClr val="F9F9FA"/>
    <a:srgbClr val="FBF9FE"/>
    <a:srgbClr val="FEFCFD"/>
    <a:srgbClr val="FB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/>
    <p:restoredTop sz="96408" autoAdjust="0"/>
  </p:normalViewPr>
  <p:slideViewPr>
    <p:cSldViewPr>
      <p:cViewPr varScale="1">
        <p:scale>
          <a:sx n="111" d="100"/>
          <a:sy n="111" d="100"/>
        </p:scale>
        <p:origin x="15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7AD67-D930-4DA1-BC72-B2B5455D6DDD}" type="datetimeFigureOut">
              <a:rPr lang="ko-KR" altLang="en-US" smtClean="0"/>
              <a:t>2026-03-09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660414-6F33-4665-9B4E-B8B186A9C7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089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60414-6F33-4665-9B4E-B8B186A9C7B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1897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60414-6F33-4665-9B4E-B8B186A9C7B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8506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E611EA2-B7EB-4AD6-B0AA-9E4089B34B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8001" y="288000"/>
            <a:ext cx="7691228" cy="54091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>
              <a:buNone/>
              <a:defRPr sz="38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/>
              <a:t>제목을 작성해 주세요</a:t>
            </a:r>
            <a:r>
              <a:rPr lang="en-US" altLang="ko-KR"/>
              <a:t>_</a:t>
            </a:r>
            <a:r>
              <a:rPr lang="ko-KR" altLang="en-US"/>
              <a:t>표지</a:t>
            </a:r>
            <a:endParaRPr lang="en-US" altLang="ko-KR"/>
          </a:p>
        </p:txBody>
      </p:sp>
      <p:sp>
        <p:nvSpPr>
          <p:cNvPr id="6" name="텍스트 개체 틀 3">
            <a:extLst>
              <a:ext uri="{FF2B5EF4-FFF2-40B4-BE49-F238E27FC236}">
                <a16:creationId xmlns:a16="http://schemas.microsoft.com/office/drawing/2014/main" id="{E2D1690F-D1D6-F827-825F-4108BB25667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8001" y="1752130"/>
            <a:ext cx="7691228" cy="22775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/>
              <a:t>부제를 작성해 주세요 </a:t>
            </a:r>
            <a:r>
              <a:rPr lang="en-US" altLang="ko-KR"/>
              <a:t>: </a:t>
            </a:r>
            <a:r>
              <a:rPr lang="ko-KR" altLang="en-US"/>
              <a:t>하나</a:t>
            </a:r>
            <a:r>
              <a:rPr lang="en-US" altLang="ko-KR"/>
              <a:t>2.0 M 16pt</a:t>
            </a:r>
            <a:endParaRPr lang="ko-KR" altLang="en-US"/>
          </a:p>
        </p:txBody>
      </p:sp>
      <p:sp>
        <p:nvSpPr>
          <p:cNvPr id="7" name="텍스트 개체 틀 3">
            <a:extLst>
              <a:ext uri="{FF2B5EF4-FFF2-40B4-BE49-F238E27FC236}">
                <a16:creationId xmlns:a16="http://schemas.microsoft.com/office/drawing/2014/main" id="{4F33DAA8-F632-CF0B-C97D-F272531B76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8000" y="3286653"/>
            <a:ext cx="6474279" cy="142347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000">
                <a:solidFill>
                  <a:srgbClr val="A7D8B7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en-US" altLang="ko-KR"/>
              <a:t>000</a:t>
            </a:r>
            <a:r>
              <a:rPr lang="ko-KR" altLang="en-US"/>
              <a:t> 부서 </a:t>
            </a:r>
            <a:r>
              <a:rPr lang="en-US" altLang="ko-KR"/>
              <a:t>| 2024.00.00 </a:t>
            </a:r>
            <a:r>
              <a:rPr lang="ko-KR" altLang="en-US"/>
              <a:t>하나</a:t>
            </a:r>
            <a:r>
              <a:rPr lang="en-US" altLang="ko-KR"/>
              <a:t>2.0 M 10pt</a:t>
            </a:r>
            <a:endParaRPr lang="ko-KR" altLang="en-US"/>
          </a:p>
        </p:txBody>
      </p:sp>
      <p:sp>
        <p:nvSpPr>
          <p:cNvPr id="18" name="텍스트 개체 틀 3">
            <a:extLst>
              <a:ext uri="{FF2B5EF4-FFF2-40B4-BE49-F238E27FC236}">
                <a16:creationId xmlns:a16="http://schemas.microsoft.com/office/drawing/2014/main" id="{1F14F483-86A5-F631-A0D1-4BCC4300C2C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1" y="929714"/>
            <a:ext cx="7691228" cy="54091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>
              <a:buNone/>
              <a:defRPr sz="38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/>
              <a:t>보고서</a:t>
            </a:r>
            <a:r>
              <a:rPr lang="en-US" altLang="ko-KR"/>
              <a:t>: </a:t>
            </a:r>
            <a:r>
              <a:rPr lang="ko-KR" altLang="en-US"/>
              <a:t>하나</a:t>
            </a:r>
            <a:r>
              <a:rPr lang="en-US" altLang="ko-KR"/>
              <a:t>2.0 B 38pt</a:t>
            </a:r>
          </a:p>
        </p:txBody>
      </p:sp>
      <p:pic>
        <p:nvPicPr>
          <p:cNvPr id="3" name="그림 2" descr="그래픽, 폰트, 그래픽 디자인, 로고이(가) 표시된 사진&#10;&#10;자동 생성된 설명">
            <a:extLst>
              <a:ext uri="{FF2B5EF4-FFF2-40B4-BE49-F238E27FC236}">
                <a16:creationId xmlns:a16="http://schemas.microsoft.com/office/drawing/2014/main" id="{89CF140B-A078-A367-2C9D-B5E81AA34C0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6426000"/>
            <a:ext cx="107145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732184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2564904"/>
            <a:ext cx="9144000" cy="4293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 userDrawn="1"/>
        </p:nvSpPr>
        <p:spPr>
          <a:xfrm>
            <a:off x="1124" y="0"/>
            <a:ext cx="144000" cy="6858000"/>
          </a:xfrm>
          <a:prstGeom prst="rect">
            <a:avLst/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 userDrawn="1"/>
        </p:nvSpPr>
        <p:spPr>
          <a:xfrm>
            <a:off x="9000000" y="0"/>
            <a:ext cx="144000" cy="6858000"/>
          </a:xfrm>
          <a:prstGeom prst="rect">
            <a:avLst/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436549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148702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752547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30">
            <a:extLst>
              <a:ext uri="{FF2B5EF4-FFF2-40B4-BE49-F238E27FC236}">
                <a16:creationId xmlns:a16="http://schemas.microsoft.com/office/drawing/2014/main" id="{535E51F1-09E6-9121-E4FA-D8251B775E30}"/>
              </a:ext>
            </a:extLst>
          </p:cNvPr>
          <p:cNvSpPr/>
          <p:nvPr userDrawn="1"/>
        </p:nvSpPr>
        <p:spPr>
          <a:xfrm>
            <a:off x="294214" y="1440659"/>
            <a:ext cx="1116000" cy="792000"/>
          </a:xfrm>
          <a:prstGeom prst="round2SameRect">
            <a:avLst>
              <a:gd name="adj1" fmla="val 5967"/>
              <a:gd name="adj2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" name="양쪽 모서리가 둥근 사각형 31">
            <a:extLst>
              <a:ext uri="{FF2B5EF4-FFF2-40B4-BE49-F238E27FC236}">
                <a16:creationId xmlns:a16="http://schemas.microsoft.com/office/drawing/2014/main" id="{EEA5159A-0F3E-22AA-F795-D5C9EDA6505C}"/>
              </a:ext>
            </a:extLst>
          </p:cNvPr>
          <p:cNvSpPr/>
          <p:nvPr userDrawn="1"/>
        </p:nvSpPr>
        <p:spPr>
          <a:xfrm>
            <a:off x="1499439" y="1440659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DC2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5" name="양쪽 모서리가 둥근 사각형 32">
            <a:extLst>
              <a:ext uri="{FF2B5EF4-FFF2-40B4-BE49-F238E27FC236}">
                <a16:creationId xmlns:a16="http://schemas.microsoft.com/office/drawing/2014/main" id="{DE484B45-189B-363E-824F-9AD9C7A30819}"/>
              </a:ext>
            </a:extLst>
          </p:cNvPr>
          <p:cNvSpPr/>
          <p:nvPr userDrawn="1"/>
        </p:nvSpPr>
        <p:spPr>
          <a:xfrm>
            <a:off x="294238" y="2232659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3288C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C100 M0 Y65 K15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R0 G145 B120 #009178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6" name="양쪽 모서리가 둥근 사각형 33">
            <a:extLst>
              <a:ext uri="{FF2B5EF4-FFF2-40B4-BE49-F238E27FC236}">
                <a16:creationId xmlns:a16="http://schemas.microsoft.com/office/drawing/2014/main" id="{FB863159-AFAA-AF46-D673-9E0329883051}"/>
              </a:ext>
            </a:extLst>
          </p:cNvPr>
          <p:cNvSpPr/>
          <p:nvPr userDrawn="1"/>
        </p:nvSpPr>
        <p:spPr>
          <a:xfrm>
            <a:off x="1499439" y="2232659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Red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3546C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C10 M100 Y100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R220 G35 B30 #DC231E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7" name="양쪽 모서리가 둥근 사각형 34">
            <a:extLst>
              <a:ext uri="{FF2B5EF4-FFF2-40B4-BE49-F238E27FC236}">
                <a16:creationId xmlns:a16="http://schemas.microsoft.com/office/drawing/2014/main" id="{7E64E3E3-E5F2-248A-FC2A-615E13538921}"/>
              </a:ext>
            </a:extLst>
          </p:cNvPr>
          <p:cNvSpPr/>
          <p:nvPr userDrawn="1"/>
        </p:nvSpPr>
        <p:spPr>
          <a:xfrm>
            <a:off x="2834813" y="144432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004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8" name="양쪽 모서리가 둥근 사각형 35">
            <a:extLst>
              <a:ext uri="{FF2B5EF4-FFF2-40B4-BE49-F238E27FC236}">
                <a16:creationId xmlns:a16="http://schemas.microsoft.com/office/drawing/2014/main" id="{F5D670D7-F9D6-60AE-57F8-E61AF3E04F6C}"/>
              </a:ext>
            </a:extLst>
          </p:cNvPr>
          <p:cNvSpPr/>
          <p:nvPr userDrawn="1"/>
        </p:nvSpPr>
        <p:spPr>
          <a:xfrm>
            <a:off x="2834813" y="223632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Dark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3305C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C95 M15 Y60 K60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R0 G78 B66 #004E42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9" name="양쪽 모서리가 둥근 사각형 36">
            <a:extLst>
              <a:ext uri="{FF2B5EF4-FFF2-40B4-BE49-F238E27FC236}">
                <a16:creationId xmlns:a16="http://schemas.microsoft.com/office/drawing/2014/main" id="{FC11C800-AA21-8955-7705-6828722AE219}"/>
              </a:ext>
            </a:extLst>
          </p:cNvPr>
          <p:cNvSpPr/>
          <p:nvPr userDrawn="1"/>
        </p:nvSpPr>
        <p:spPr>
          <a:xfrm>
            <a:off x="4040014" y="144432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0" name="양쪽 모서리가 둥근 사각형 37">
            <a:extLst>
              <a:ext uri="{FF2B5EF4-FFF2-40B4-BE49-F238E27FC236}">
                <a16:creationId xmlns:a16="http://schemas.microsoft.com/office/drawing/2014/main" id="{F22CBFF5-64E4-0D45-FE31-165BD7C02376}"/>
              </a:ext>
            </a:extLst>
          </p:cNvPr>
          <p:cNvSpPr/>
          <p:nvPr userDrawn="1"/>
        </p:nvSpPr>
        <p:spPr>
          <a:xfrm>
            <a:off x="4040038" y="223632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Pale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573C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C30 M0 Y15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R215 G237 B230 #D7EDE6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1" name="양쪽 모서리가 둥근 사각형 38">
            <a:extLst>
              <a:ext uri="{FF2B5EF4-FFF2-40B4-BE49-F238E27FC236}">
                <a16:creationId xmlns:a16="http://schemas.microsoft.com/office/drawing/2014/main" id="{F9862ABB-3E3A-91A8-800B-0878719210C6}"/>
              </a:ext>
            </a:extLst>
          </p:cNvPr>
          <p:cNvSpPr/>
          <p:nvPr userDrawn="1"/>
        </p:nvSpPr>
        <p:spPr>
          <a:xfrm>
            <a:off x="5371458" y="144075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CED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2" name="양쪽 모서리가 둥근 사각형 39">
            <a:extLst>
              <a:ext uri="{FF2B5EF4-FFF2-40B4-BE49-F238E27FC236}">
                <a16:creationId xmlns:a16="http://schemas.microsoft.com/office/drawing/2014/main" id="{F6343F6B-B845-C86C-73AC-0B5C80659B25}"/>
              </a:ext>
            </a:extLst>
          </p:cNvPr>
          <p:cNvSpPr/>
          <p:nvPr userDrawn="1"/>
        </p:nvSpPr>
        <p:spPr>
          <a:xfrm>
            <a:off x="5371482" y="223275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Point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381C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C25 M0 Y100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R206 G220 B88 #CEDC00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3" name="양쪽 모서리가 둥근 사각형 40">
            <a:extLst>
              <a:ext uri="{FF2B5EF4-FFF2-40B4-BE49-F238E27FC236}">
                <a16:creationId xmlns:a16="http://schemas.microsoft.com/office/drawing/2014/main" id="{88898756-6BE0-B8E8-CF43-04052CFF8400}"/>
              </a:ext>
            </a:extLst>
          </p:cNvPr>
          <p:cNvSpPr/>
          <p:nvPr userDrawn="1"/>
        </p:nvSpPr>
        <p:spPr>
          <a:xfrm>
            <a:off x="6578636" y="144075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E4D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4" name="양쪽 모서리가 둥근 사각형 41">
            <a:extLst>
              <a:ext uri="{FF2B5EF4-FFF2-40B4-BE49-F238E27FC236}">
                <a16:creationId xmlns:a16="http://schemas.microsoft.com/office/drawing/2014/main" id="{C139003A-8EB5-A2D4-142B-EC8EA614E91C}"/>
              </a:ext>
            </a:extLst>
          </p:cNvPr>
          <p:cNvSpPr/>
          <p:nvPr userDrawn="1"/>
        </p:nvSpPr>
        <p:spPr>
          <a:xfrm>
            <a:off x="6578660" y="223275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Beige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4246C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C10 M15 Y25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R228 G210 B188 #E4D28C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5" name="양쪽 모서리가 둥근 사각형 42">
            <a:extLst>
              <a:ext uri="{FF2B5EF4-FFF2-40B4-BE49-F238E27FC236}">
                <a16:creationId xmlns:a16="http://schemas.microsoft.com/office/drawing/2014/main" id="{0ABD2682-9135-8335-6628-4896A042011E}"/>
              </a:ext>
            </a:extLst>
          </p:cNvPr>
          <p:cNvSpPr/>
          <p:nvPr userDrawn="1"/>
        </p:nvSpPr>
        <p:spPr>
          <a:xfrm>
            <a:off x="7785814" y="144075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6" name="양쪽 모서리가 둥근 사각형 43">
            <a:extLst>
              <a:ext uri="{FF2B5EF4-FFF2-40B4-BE49-F238E27FC236}">
                <a16:creationId xmlns:a16="http://schemas.microsoft.com/office/drawing/2014/main" id="{8B7C2ADA-EE48-9779-8D73-DFC91290D02D}"/>
              </a:ext>
            </a:extLst>
          </p:cNvPr>
          <p:cNvSpPr/>
          <p:nvPr userDrawn="1"/>
        </p:nvSpPr>
        <p:spPr>
          <a:xfrm>
            <a:off x="7785838" y="223275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Light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345C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C35 M0 Y35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R167 G216 B183 #A7D8B7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FAF0AF3-F727-87EA-331F-6D7A785953F3}"/>
              </a:ext>
            </a:extLst>
          </p:cNvPr>
          <p:cNvSpPr/>
          <p:nvPr userDrawn="1"/>
        </p:nvSpPr>
        <p:spPr>
          <a:xfrm>
            <a:off x="294214" y="1152659"/>
            <a:ext cx="111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Main Color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E6A13A8-C0EA-A8EE-8DBA-860139B17B3E}"/>
              </a:ext>
            </a:extLst>
          </p:cNvPr>
          <p:cNvSpPr/>
          <p:nvPr userDrawn="1"/>
        </p:nvSpPr>
        <p:spPr>
          <a:xfrm>
            <a:off x="2834825" y="1152659"/>
            <a:ext cx="111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Sub Color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DAE2570-4B98-D9AA-5DFB-38C2184ECB6F}"/>
              </a:ext>
            </a:extLst>
          </p:cNvPr>
          <p:cNvSpPr/>
          <p:nvPr userDrawn="1"/>
        </p:nvSpPr>
        <p:spPr>
          <a:xfrm>
            <a:off x="5371458" y="1152659"/>
            <a:ext cx="111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Point Color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양쪽 모서리가 둥근 사각형 62">
            <a:extLst>
              <a:ext uri="{FF2B5EF4-FFF2-40B4-BE49-F238E27FC236}">
                <a16:creationId xmlns:a16="http://schemas.microsoft.com/office/drawing/2014/main" id="{245030AD-BB88-C3C4-8DD7-DD23E7732A52}"/>
              </a:ext>
            </a:extLst>
          </p:cNvPr>
          <p:cNvSpPr/>
          <p:nvPr userDrawn="1"/>
        </p:nvSpPr>
        <p:spPr>
          <a:xfrm>
            <a:off x="294239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R183 G250 B120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#87FA78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1" name="양쪽 모서리가 둥근 사각형 63">
            <a:extLst>
              <a:ext uri="{FF2B5EF4-FFF2-40B4-BE49-F238E27FC236}">
                <a16:creationId xmlns:a16="http://schemas.microsoft.com/office/drawing/2014/main" id="{D2D85D8F-6C5A-297F-D70B-9A29127F6BB9}"/>
              </a:ext>
            </a:extLst>
          </p:cNvPr>
          <p:cNvSpPr/>
          <p:nvPr userDrawn="1"/>
        </p:nvSpPr>
        <p:spPr>
          <a:xfrm>
            <a:off x="1499149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Pink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R232 G100 B193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#E864C1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2" name="양쪽 모서리가 둥근 사각형 64">
            <a:extLst>
              <a:ext uri="{FF2B5EF4-FFF2-40B4-BE49-F238E27FC236}">
                <a16:creationId xmlns:a16="http://schemas.microsoft.com/office/drawing/2014/main" id="{E0F14910-B251-342A-2102-CDFF8B65C03A}"/>
              </a:ext>
            </a:extLst>
          </p:cNvPr>
          <p:cNvSpPr/>
          <p:nvPr userDrawn="1"/>
        </p:nvSpPr>
        <p:spPr>
          <a:xfrm>
            <a:off x="294215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B7F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3" name="양쪽 모서리가 둥근 사각형 65">
            <a:extLst>
              <a:ext uri="{FF2B5EF4-FFF2-40B4-BE49-F238E27FC236}">
                <a16:creationId xmlns:a16="http://schemas.microsoft.com/office/drawing/2014/main" id="{E7148539-F24E-9AA4-158A-40BC3F104A8A}"/>
              </a:ext>
            </a:extLst>
          </p:cNvPr>
          <p:cNvSpPr/>
          <p:nvPr userDrawn="1"/>
        </p:nvSpPr>
        <p:spPr>
          <a:xfrm>
            <a:off x="2832812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Purple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R167 G46 B245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#A72DF5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양쪽 모서리가 둥근 사각형 66">
            <a:extLst>
              <a:ext uri="{FF2B5EF4-FFF2-40B4-BE49-F238E27FC236}">
                <a16:creationId xmlns:a16="http://schemas.microsoft.com/office/drawing/2014/main" id="{8850B786-CDB2-2DED-CC9A-5950E9F83B50}"/>
              </a:ext>
            </a:extLst>
          </p:cNvPr>
          <p:cNvSpPr/>
          <p:nvPr userDrawn="1"/>
        </p:nvSpPr>
        <p:spPr>
          <a:xfrm>
            <a:off x="1512149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E86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5" name="양쪽 모서리가 둥근 사각형 67">
            <a:extLst>
              <a:ext uri="{FF2B5EF4-FFF2-40B4-BE49-F238E27FC236}">
                <a16:creationId xmlns:a16="http://schemas.microsoft.com/office/drawing/2014/main" id="{2F7B68C0-FBDF-24EC-FDD7-134EC112025D}"/>
              </a:ext>
            </a:extLst>
          </p:cNvPr>
          <p:cNvSpPr/>
          <p:nvPr userDrawn="1"/>
        </p:nvSpPr>
        <p:spPr>
          <a:xfrm>
            <a:off x="4040038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Orange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R239 G171 B60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#EFAB3C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6" name="양쪽 모서리가 둥근 사각형 68">
            <a:extLst>
              <a:ext uri="{FF2B5EF4-FFF2-40B4-BE49-F238E27FC236}">
                <a16:creationId xmlns:a16="http://schemas.microsoft.com/office/drawing/2014/main" id="{EB562D15-3F23-BC96-9CC6-1B85A16C3BD0}"/>
              </a:ext>
            </a:extLst>
          </p:cNvPr>
          <p:cNvSpPr/>
          <p:nvPr userDrawn="1"/>
        </p:nvSpPr>
        <p:spPr>
          <a:xfrm>
            <a:off x="2832764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A72E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7" name="양쪽 모서리가 둥근 사각형 69">
            <a:extLst>
              <a:ext uri="{FF2B5EF4-FFF2-40B4-BE49-F238E27FC236}">
                <a16:creationId xmlns:a16="http://schemas.microsoft.com/office/drawing/2014/main" id="{D5C75128-ABFF-A1C4-33C4-3EA60946D349}"/>
              </a:ext>
            </a:extLst>
          </p:cNvPr>
          <p:cNvSpPr/>
          <p:nvPr userDrawn="1"/>
        </p:nvSpPr>
        <p:spPr>
          <a:xfrm>
            <a:off x="5371458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Gold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871C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C0 M11 Y41 K48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R132 G117 B78 #84754E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8" name="양쪽 모서리가 둥근 사각형 70">
            <a:extLst>
              <a:ext uri="{FF2B5EF4-FFF2-40B4-BE49-F238E27FC236}">
                <a16:creationId xmlns:a16="http://schemas.microsoft.com/office/drawing/2014/main" id="{D8505B93-A8D0-E917-0DD6-4D7899AEC395}"/>
              </a:ext>
            </a:extLst>
          </p:cNvPr>
          <p:cNvSpPr/>
          <p:nvPr userDrawn="1"/>
        </p:nvSpPr>
        <p:spPr>
          <a:xfrm>
            <a:off x="4040014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EFAB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9" name="양쪽 모서리가 둥근 사각형 71">
            <a:extLst>
              <a:ext uri="{FF2B5EF4-FFF2-40B4-BE49-F238E27FC236}">
                <a16:creationId xmlns:a16="http://schemas.microsoft.com/office/drawing/2014/main" id="{1004DB9B-D24C-8249-999D-491A94549A2D}"/>
              </a:ext>
            </a:extLst>
          </p:cNvPr>
          <p:cNvSpPr/>
          <p:nvPr userDrawn="1"/>
        </p:nvSpPr>
        <p:spPr>
          <a:xfrm>
            <a:off x="6578660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Light Gold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8003C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C0 M9 Y19 K46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R138 G126 B112 #8A7E70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B9831726-3934-B94A-5D76-6929540F559D}"/>
              </a:ext>
            </a:extLst>
          </p:cNvPr>
          <p:cNvSpPr/>
          <p:nvPr userDrawn="1"/>
        </p:nvSpPr>
        <p:spPr>
          <a:xfrm>
            <a:off x="294214" y="2879740"/>
            <a:ext cx="2377951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Digital Color (RGB Only)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4080252-6293-C3DE-A626-277E7EBBB5F4}"/>
              </a:ext>
            </a:extLst>
          </p:cNvPr>
          <p:cNvSpPr/>
          <p:nvPr userDrawn="1"/>
        </p:nvSpPr>
        <p:spPr>
          <a:xfrm>
            <a:off x="5371458" y="2879740"/>
            <a:ext cx="2377975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Special Color (Metallic)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양쪽 모서리가 둥근 사각형 74">
            <a:extLst>
              <a:ext uri="{FF2B5EF4-FFF2-40B4-BE49-F238E27FC236}">
                <a16:creationId xmlns:a16="http://schemas.microsoft.com/office/drawing/2014/main" id="{657136B6-2AA1-0B15-784D-FA09D92ADDE9}"/>
              </a:ext>
            </a:extLst>
          </p:cNvPr>
          <p:cNvSpPr/>
          <p:nvPr userDrawn="1"/>
        </p:nvSpPr>
        <p:spPr>
          <a:xfrm>
            <a:off x="5371458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8475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3" name="양쪽 모서리가 둥근 사각형 75">
            <a:extLst>
              <a:ext uri="{FF2B5EF4-FFF2-40B4-BE49-F238E27FC236}">
                <a16:creationId xmlns:a16="http://schemas.microsoft.com/office/drawing/2014/main" id="{BBBE1030-9EEE-D0D1-ADC4-BDF490373E6C}"/>
              </a:ext>
            </a:extLst>
          </p:cNvPr>
          <p:cNvSpPr/>
          <p:nvPr userDrawn="1"/>
        </p:nvSpPr>
        <p:spPr>
          <a:xfrm>
            <a:off x="6578660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8A7E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4" name="양쪽 모서리가 둥근 사각형 76">
            <a:extLst>
              <a:ext uri="{FF2B5EF4-FFF2-40B4-BE49-F238E27FC236}">
                <a16:creationId xmlns:a16="http://schemas.microsoft.com/office/drawing/2014/main" id="{47921CF9-D511-3ABA-1105-ADF7CDE54D58}"/>
              </a:ext>
            </a:extLst>
          </p:cNvPr>
          <p:cNvSpPr/>
          <p:nvPr userDrawn="1"/>
        </p:nvSpPr>
        <p:spPr>
          <a:xfrm>
            <a:off x="7785814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Silver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877C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C3 M1 Y0 K44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R138 G141 B143 #8A8D8F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35" name="양쪽 모서리가 둥근 사각형 77">
            <a:extLst>
              <a:ext uri="{FF2B5EF4-FFF2-40B4-BE49-F238E27FC236}">
                <a16:creationId xmlns:a16="http://schemas.microsoft.com/office/drawing/2014/main" id="{F8BF19A5-8EBE-A3B6-2075-74AAC634A44A}"/>
              </a:ext>
            </a:extLst>
          </p:cNvPr>
          <p:cNvSpPr/>
          <p:nvPr userDrawn="1"/>
        </p:nvSpPr>
        <p:spPr>
          <a:xfrm>
            <a:off x="7785814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8A8D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3C44ED8-817C-8DDB-38B4-D988AE16FADD}"/>
              </a:ext>
            </a:extLst>
          </p:cNvPr>
          <p:cNvSpPr/>
          <p:nvPr userDrawn="1"/>
        </p:nvSpPr>
        <p:spPr>
          <a:xfrm>
            <a:off x="294214" y="4832237"/>
            <a:ext cx="8607600" cy="118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7" name="양쪽 모서리가 둥근 사각형 85">
            <a:extLst>
              <a:ext uri="{FF2B5EF4-FFF2-40B4-BE49-F238E27FC236}">
                <a16:creationId xmlns:a16="http://schemas.microsoft.com/office/drawing/2014/main" id="{F029692D-849F-D22C-E4A8-EF934D5A557F}"/>
              </a:ext>
            </a:extLst>
          </p:cNvPr>
          <p:cNvSpPr/>
          <p:nvPr userDrawn="1"/>
        </p:nvSpPr>
        <p:spPr>
          <a:xfrm>
            <a:off x="58156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8" name="양쪽 모서리가 둥근 사각형 86">
            <a:extLst>
              <a:ext uri="{FF2B5EF4-FFF2-40B4-BE49-F238E27FC236}">
                <a16:creationId xmlns:a16="http://schemas.microsoft.com/office/drawing/2014/main" id="{9F02B905-6194-C28F-C1DA-4459910646AD}"/>
              </a:ext>
            </a:extLst>
          </p:cNvPr>
          <p:cNvSpPr/>
          <p:nvPr userDrawn="1"/>
        </p:nvSpPr>
        <p:spPr>
          <a:xfrm>
            <a:off x="116619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DC2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9" name="양쪽 모서리가 둥근 사각형 87">
            <a:extLst>
              <a:ext uri="{FF2B5EF4-FFF2-40B4-BE49-F238E27FC236}">
                <a16:creationId xmlns:a16="http://schemas.microsoft.com/office/drawing/2014/main" id="{3B65E3A0-3257-A3F9-946A-6E287075BA63}"/>
              </a:ext>
            </a:extLst>
          </p:cNvPr>
          <p:cNvSpPr/>
          <p:nvPr userDrawn="1"/>
        </p:nvSpPr>
        <p:spPr>
          <a:xfrm>
            <a:off x="175083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004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0" name="양쪽 모서리가 둥근 사각형 88">
            <a:extLst>
              <a:ext uri="{FF2B5EF4-FFF2-40B4-BE49-F238E27FC236}">
                <a16:creationId xmlns:a16="http://schemas.microsoft.com/office/drawing/2014/main" id="{5E87C9F4-0E3B-E26D-4C89-5DE6BA3CD015}"/>
              </a:ext>
            </a:extLst>
          </p:cNvPr>
          <p:cNvSpPr/>
          <p:nvPr userDrawn="1"/>
        </p:nvSpPr>
        <p:spPr>
          <a:xfrm>
            <a:off x="233546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1" name="양쪽 모서리가 둥근 사각형 89">
            <a:extLst>
              <a:ext uri="{FF2B5EF4-FFF2-40B4-BE49-F238E27FC236}">
                <a16:creationId xmlns:a16="http://schemas.microsoft.com/office/drawing/2014/main" id="{6F2DC2A7-8675-007E-4158-807ABC2EC872}"/>
              </a:ext>
            </a:extLst>
          </p:cNvPr>
          <p:cNvSpPr/>
          <p:nvPr userDrawn="1"/>
        </p:nvSpPr>
        <p:spPr>
          <a:xfrm>
            <a:off x="292010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CED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2" name="양쪽 모서리가 둥근 사각형 90">
            <a:extLst>
              <a:ext uri="{FF2B5EF4-FFF2-40B4-BE49-F238E27FC236}">
                <a16:creationId xmlns:a16="http://schemas.microsoft.com/office/drawing/2014/main" id="{489CB4B4-89E8-2C2B-9AE8-01E2A76A5D03}"/>
              </a:ext>
            </a:extLst>
          </p:cNvPr>
          <p:cNvSpPr/>
          <p:nvPr userDrawn="1"/>
        </p:nvSpPr>
        <p:spPr>
          <a:xfrm>
            <a:off x="350473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E4D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3" name="양쪽 모서리가 둥근 사각형 91">
            <a:extLst>
              <a:ext uri="{FF2B5EF4-FFF2-40B4-BE49-F238E27FC236}">
                <a16:creationId xmlns:a16="http://schemas.microsoft.com/office/drawing/2014/main" id="{640DCDD0-61BD-D8A5-F0E5-59CD5BC1CFCA}"/>
              </a:ext>
            </a:extLst>
          </p:cNvPr>
          <p:cNvSpPr/>
          <p:nvPr userDrawn="1"/>
        </p:nvSpPr>
        <p:spPr>
          <a:xfrm>
            <a:off x="408937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4" name="양쪽 모서리가 둥근 사각형 92">
            <a:extLst>
              <a:ext uri="{FF2B5EF4-FFF2-40B4-BE49-F238E27FC236}">
                <a16:creationId xmlns:a16="http://schemas.microsoft.com/office/drawing/2014/main" id="{A902204C-778E-2E0B-BEB5-C74C5B20B028}"/>
              </a:ext>
            </a:extLst>
          </p:cNvPr>
          <p:cNvSpPr/>
          <p:nvPr userDrawn="1"/>
        </p:nvSpPr>
        <p:spPr>
          <a:xfrm>
            <a:off x="467400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B7F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5" name="양쪽 모서리가 둥근 사각형 93">
            <a:extLst>
              <a:ext uri="{FF2B5EF4-FFF2-40B4-BE49-F238E27FC236}">
                <a16:creationId xmlns:a16="http://schemas.microsoft.com/office/drawing/2014/main" id="{21C7593C-BC0D-D98C-419A-5F47C90CE52D}"/>
              </a:ext>
            </a:extLst>
          </p:cNvPr>
          <p:cNvSpPr/>
          <p:nvPr userDrawn="1"/>
        </p:nvSpPr>
        <p:spPr>
          <a:xfrm>
            <a:off x="525864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E86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6" name="양쪽 모서리가 둥근 사각형 94">
            <a:extLst>
              <a:ext uri="{FF2B5EF4-FFF2-40B4-BE49-F238E27FC236}">
                <a16:creationId xmlns:a16="http://schemas.microsoft.com/office/drawing/2014/main" id="{C5749E40-FBC5-0992-6C00-FBFADE14355F}"/>
              </a:ext>
            </a:extLst>
          </p:cNvPr>
          <p:cNvSpPr/>
          <p:nvPr userDrawn="1"/>
        </p:nvSpPr>
        <p:spPr>
          <a:xfrm>
            <a:off x="584327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A72E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7" name="양쪽 모서리가 둥근 사각형 95">
            <a:extLst>
              <a:ext uri="{FF2B5EF4-FFF2-40B4-BE49-F238E27FC236}">
                <a16:creationId xmlns:a16="http://schemas.microsoft.com/office/drawing/2014/main" id="{160CB5CB-086B-6EB6-21D3-D4E06F773944}"/>
              </a:ext>
            </a:extLst>
          </p:cNvPr>
          <p:cNvSpPr/>
          <p:nvPr userDrawn="1"/>
        </p:nvSpPr>
        <p:spPr>
          <a:xfrm>
            <a:off x="642791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EFAB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8" name="양쪽 모서리가 둥근 사각형 96">
            <a:extLst>
              <a:ext uri="{FF2B5EF4-FFF2-40B4-BE49-F238E27FC236}">
                <a16:creationId xmlns:a16="http://schemas.microsoft.com/office/drawing/2014/main" id="{BD547B32-325F-CCE0-3252-50A287EBC319}"/>
              </a:ext>
            </a:extLst>
          </p:cNvPr>
          <p:cNvSpPr/>
          <p:nvPr userDrawn="1"/>
        </p:nvSpPr>
        <p:spPr>
          <a:xfrm>
            <a:off x="701254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8475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9" name="양쪽 모서리가 둥근 사각형 97">
            <a:extLst>
              <a:ext uri="{FF2B5EF4-FFF2-40B4-BE49-F238E27FC236}">
                <a16:creationId xmlns:a16="http://schemas.microsoft.com/office/drawing/2014/main" id="{339F5DD8-4BDA-DA23-E87B-01A6B1DA23C6}"/>
              </a:ext>
            </a:extLst>
          </p:cNvPr>
          <p:cNvSpPr/>
          <p:nvPr userDrawn="1"/>
        </p:nvSpPr>
        <p:spPr>
          <a:xfrm>
            <a:off x="759718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8A7E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50" name="양쪽 모서리가 둥근 사각형 98">
            <a:extLst>
              <a:ext uri="{FF2B5EF4-FFF2-40B4-BE49-F238E27FC236}">
                <a16:creationId xmlns:a16="http://schemas.microsoft.com/office/drawing/2014/main" id="{6D55FB73-E845-C111-C3A7-C74FC55D03C6}"/>
              </a:ext>
            </a:extLst>
          </p:cNvPr>
          <p:cNvSpPr/>
          <p:nvPr userDrawn="1"/>
        </p:nvSpPr>
        <p:spPr>
          <a:xfrm>
            <a:off x="818181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8A8D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238004E0-15F6-803F-C57A-E0E816877660}"/>
              </a:ext>
            </a:extLst>
          </p:cNvPr>
          <p:cNvSpPr/>
          <p:nvPr userDrawn="1"/>
        </p:nvSpPr>
        <p:spPr>
          <a:xfrm>
            <a:off x="294214" y="4543725"/>
            <a:ext cx="2377951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Dark Background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52" name="양쪽 모서리가 둥근 사각형 115">
            <a:extLst>
              <a:ext uri="{FF2B5EF4-FFF2-40B4-BE49-F238E27FC236}">
                <a16:creationId xmlns:a16="http://schemas.microsoft.com/office/drawing/2014/main" id="{11C6DA27-FF1F-7114-274F-AF432D26D90C}"/>
              </a:ext>
            </a:extLst>
          </p:cNvPr>
          <p:cNvSpPr/>
          <p:nvPr userDrawn="1"/>
        </p:nvSpPr>
        <p:spPr>
          <a:xfrm>
            <a:off x="58156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Main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3" name="양쪽 모서리가 둥근 사각형 116">
            <a:extLst>
              <a:ext uri="{FF2B5EF4-FFF2-40B4-BE49-F238E27FC236}">
                <a16:creationId xmlns:a16="http://schemas.microsoft.com/office/drawing/2014/main" id="{2C5A518D-5291-5419-1D3D-4CC1DCC8104C}"/>
              </a:ext>
            </a:extLst>
          </p:cNvPr>
          <p:cNvSpPr/>
          <p:nvPr userDrawn="1"/>
        </p:nvSpPr>
        <p:spPr>
          <a:xfrm>
            <a:off x="1166199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Main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4" name="양쪽 모서리가 둥근 사각형 117">
            <a:extLst>
              <a:ext uri="{FF2B5EF4-FFF2-40B4-BE49-F238E27FC236}">
                <a16:creationId xmlns:a16="http://schemas.microsoft.com/office/drawing/2014/main" id="{4AF0388A-7DAA-23E3-7655-7F8BF5312AE3}"/>
              </a:ext>
            </a:extLst>
          </p:cNvPr>
          <p:cNvSpPr/>
          <p:nvPr userDrawn="1"/>
        </p:nvSpPr>
        <p:spPr>
          <a:xfrm>
            <a:off x="174911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Sub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5" name="양쪽 모서리가 둥근 사각형 118">
            <a:extLst>
              <a:ext uri="{FF2B5EF4-FFF2-40B4-BE49-F238E27FC236}">
                <a16:creationId xmlns:a16="http://schemas.microsoft.com/office/drawing/2014/main" id="{E5206047-3044-95EE-2D59-FF36A2BCE7DA}"/>
              </a:ext>
            </a:extLst>
          </p:cNvPr>
          <p:cNvSpPr/>
          <p:nvPr userDrawn="1"/>
        </p:nvSpPr>
        <p:spPr>
          <a:xfrm>
            <a:off x="2335469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Sub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6" name="양쪽 모서리가 둥근 사각형 119">
            <a:extLst>
              <a:ext uri="{FF2B5EF4-FFF2-40B4-BE49-F238E27FC236}">
                <a16:creationId xmlns:a16="http://schemas.microsoft.com/office/drawing/2014/main" id="{77AFE652-9804-F572-5768-BE8ED9895E6F}"/>
              </a:ext>
            </a:extLst>
          </p:cNvPr>
          <p:cNvSpPr/>
          <p:nvPr userDrawn="1"/>
        </p:nvSpPr>
        <p:spPr>
          <a:xfrm>
            <a:off x="291838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Point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7" name="양쪽 모서리가 둥근 사각형 120">
            <a:extLst>
              <a:ext uri="{FF2B5EF4-FFF2-40B4-BE49-F238E27FC236}">
                <a16:creationId xmlns:a16="http://schemas.microsoft.com/office/drawing/2014/main" id="{468DD8CD-774D-3557-FAF3-F54F81FBEFDD}"/>
              </a:ext>
            </a:extLst>
          </p:cNvPr>
          <p:cNvSpPr/>
          <p:nvPr userDrawn="1"/>
        </p:nvSpPr>
        <p:spPr>
          <a:xfrm>
            <a:off x="3504739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Point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8" name="양쪽 모서리가 둥근 사각형 121">
            <a:extLst>
              <a:ext uri="{FF2B5EF4-FFF2-40B4-BE49-F238E27FC236}">
                <a16:creationId xmlns:a16="http://schemas.microsoft.com/office/drawing/2014/main" id="{5BF6ADDD-4FAC-FDBB-0DA4-8F7C72269E86}"/>
              </a:ext>
            </a:extLst>
          </p:cNvPr>
          <p:cNvSpPr/>
          <p:nvPr userDrawn="1"/>
        </p:nvSpPr>
        <p:spPr>
          <a:xfrm>
            <a:off x="4087652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Point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9" name="양쪽 모서리가 둥근 사각형 122">
            <a:extLst>
              <a:ext uri="{FF2B5EF4-FFF2-40B4-BE49-F238E27FC236}">
                <a16:creationId xmlns:a16="http://schemas.microsoft.com/office/drawing/2014/main" id="{39DAE1A3-C1C0-61C4-206B-515861EF1C1B}"/>
              </a:ext>
            </a:extLst>
          </p:cNvPr>
          <p:cNvSpPr/>
          <p:nvPr userDrawn="1"/>
        </p:nvSpPr>
        <p:spPr>
          <a:xfrm>
            <a:off x="467056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0" name="양쪽 모서리가 둥근 사각형 123">
            <a:extLst>
              <a:ext uri="{FF2B5EF4-FFF2-40B4-BE49-F238E27FC236}">
                <a16:creationId xmlns:a16="http://schemas.microsoft.com/office/drawing/2014/main" id="{FF1E5273-0A5E-9212-5941-D9B2C81F4ED5}"/>
              </a:ext>
            </a:extLst>
          </p:cNvPr>
          <p:cNvSpPr/>
          <p:nvPr userDrawn="1"/>
        </p:nvSpPr>
        <p:spPr>
          <a:xfrm>
            <a:off x="525864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양쪽 모서리가 둥근 사각형 124">
            <a:extLst>
              <a:ext uri="{FF2B5EF4-FFF2-40B4-BE49-F238E27FC236}">
                <a16:creationId xmlns:a16="http://schemas.microsoft.com/office/drawing/2014/main" id="{855AC2BE-3EA1-A4F5-5833-A7A137DFC44E}"/>
              </a:ext>
            </a:extLst>
          </p:cNvPr>
          <p:cNvSpPr/>
          <p:nvPr userDrawn="1"/>
        </p:nvSpPr>
        <p:spPr>
          <a:xfrm>
            <a:off x="583983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양쪽 모서리가 둥근 사각형 125">
            <a:extLst>
              <a:ext uri="{FF2B5EF4-FFF2-40B4-BE49-F238E27FC236}">
                <a16:creationId xmlns:a16="http://schemas.microsoft.com/office/drawing/2014/main" id="{CF9E8A52-4BCA-D575-B2C7-930FD884D378}"/>
              </a:ext>
            </a:extLst>
          </p:cNvPr>
          <p:cNvSpPr/>
          <p:nvPr userDrawn="1"/>
        </p:nvSpPr>
        <p:spPr>
          <a:xfrm>
            <a:off x="642791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양쪽 모서리가 둥근 사각형 126">
            <a:extLst>
              <a:ext uri="{FF2B5EF4-FFF2-40B4-BE49-F238E27FC236}">
                <a16:creationId xmlns:a16="http://schemas.microsoft.com/office/drawing/2014/main" id="{98EFF025-9A75-7A93-ACB0-9B9D4DEB40B5}"/>
              </a:ext>
            </a:extLst>
          </p:cNvPr>
          <p:cNvSpPr/>
          <p:nvPr userDrawn="1"/>
        </p:nvSpPr>
        <p:spPr>
          <a:xfrm>
            <a:off x="701254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Special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4" name="양쪽 모서리가 둥근 사각형 127">
            <a:extLst>
              <a:ext uri="{FF2B5EF4-FFF2-40B4-BE49-F238E27FC236}">
                <a16:creationId xmlns:a16="http://schemas.microsoft.com/office/drawing/2014/main" id="{CA4782B3-2D0B-E652-C944-0892AA9FCFAB}"/>
              </a:ext>
            </a:extLst>
          </p:cNvPr>
          <p:cNvSpPr/>
          <p:nvPr userDrawn="1"/>
        </p:nvSpPr>
        <p:spPr>
          <a:xfrm>
            <a:off x="759718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Special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양쪽 모서리가 둥근 사각형 128">
            <a:extLst>
              <a:ext uri="{FF2B5EF4-FFF2-40B4-BE49-F238E27FC236}">
                <a16:creationId xmlns:a16="http://schemas.microsoft.com/office/drawing/2014/main" id="{D8105268-BE2F-D52B-1081-AB19F44268CF}"/>
              </a:ext>
            </a:extLst>
          </p:cNvPr>
          <p:cNvSpPr/>
          <p:nvPr userDrawn="1"/>
        </p:nvSpPr>
        <p:spPr>
          <a:xfrm>
            <a:off x="818181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Special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02827084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4E68F74-A6B9-E52B-7F46-908704CE0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FB470D0-77DF-3637-6D71-D5F986B280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254641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75" r:id="rId2"/>
    <p:sldLayoutId id="2147483691" r:id="rId3"/>
    <p:sldLayoutId id="2147483688" r:id="rId4"/>
    <p:sldLayoutId id="2147483689" r:id="rId5"/>
  </p:sldLayoutIdLst>
  <p:transition/>
  <p:hf hdr="0" ftr="0" dt="0"/>
  <p:txStyles>
    <p:titleStyle>
      <a:lvl1pPr algn="l" defTabSz="844083" rtl="0" eaLnBrk="1" latinLnBrk="1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1" hangingPunct="1">
        <a:lnSpc>
          <a:spcPct val="90000"/>
        </a:lnSpc>
        <a:spcBef>
          <a:spcPts val="923"/>
        </a:spcBef>
        <a:buFont typeface="Arial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273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84737" y="620688"/>
            <a:ext cx="757130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584200" latinLnBrk="1" hangingPunct="0"/>
            <a:r>
              <a:rPr lang="ko-KR" altLang="en-US" sz="4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대전 </a:t>
            </a:r>
            <a:r>
              <a:rPr lang="ko-KR" altLang="en-US" sz="48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보건대학교</a:t>
            </a:r>
            <a:endParaRPr lang="en-US" altLang="ko-KR" sz="48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  <a:p>
            <a:pPr defTabSz="584200" latinLnBrk="1" hangingPunct="0"/>
            <a:r>
              <a:rPr lang="ko-KR" altLang="en-US" sz="4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학생증 체크카드</a:t>
            </a:r>
            <a:r>
              <a:rPr lang="en-US" altLang="ko-KR" sz="4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 </a:t>
            </a:r>
            <a:r>
              <a:rPr lang="ko-KR" altLang="en-US" sz="4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발급 </a:t>
            </a:r>
            <a:r>
              <a:rPr lang="ko-KR" altLang="en-US" sz="4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안내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96757" y="2668457"/>
            <a:ext cx="4743606" cy="7571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① 대학제휴 관리점 </a:t>
            </a:r>
            <a:r>
              <a:rPr lang="en-US" altLang="ko-KR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URL</a:t>
            </a: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을 통한 비대면 계좌개설</a:t>
            </a:r>
            <a:endParaRPr lang="en-US" altLang="ko-KR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FF00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② 영하나 </a:t>
            </a:r>
            <a:r>
              <a:rPr lang="en-US" altLang="ko-KR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QR</a:t>
            </a: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코드를 통한 학생증 신청 </a:t>
            </a:r>
            <a:endParaRPr lang="ko-KR" altLang="en-US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FF00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395536" y="2348880"/>
            <a:ext cx="734481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3131841" y="6309320"/>
            <a:ext cx="59046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ko-KR" altLang="en-US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하나은행 </a:t>
            </a:r>
            <a:r>
              <a:rPr lang="ko-KR" altLang="en-US" sz="1400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용전동지점</a:t>
            </a:r>
            <a:endParaRPr lang="en-US" altLang="ko-KR" sz="1400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8C74"/>
              </a:solidFill>
              <a:latin typeface="하나2.0 B" panose="020B0303000000000000" pitchFamily="50" charset="-127"/>
              <a:ea typeface="하나2.0 B" panose="020B0303000000000000" pitchFamily="50" charset="-127"/>
            </a:endParaRPr>
          </a:p>
          <a:p>
            <a:pPr lvl="0" algn="r">
              <a:defRPr/>
            </a:pPr>
            <a:r>
              <a:rPr lang="ko-KR" altLang="en-US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연락처</a:t>
            </a:r>
            <a:r>
              <a:rPr lang="en-US" altLang="ko-KR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: 042)625-1111(</a:t>
            </a:r>
            <a:r>
              <a:rPr lang="ko-KR" altLang="en-US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내선 </a:t>
            </a:r>
            <a:r>
              <a:rPr lang="en-US" altLang="ko-KR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100/102/104/106/108/112)</a:t>
            </a:r>
            <a:endParaRPr lang="ko-KR" altLang="en-US" sz="14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8C74"/>
              </a:solidFill>
              <a:latin typeface="하나2.0 B" panose="020B0303000000000000" pitchFamily="50" charset="-127"/>
              <a:ea typeface="하나2.0 B" panose="020B0303000000000000" pitchFamily="50" charset="-127"/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3828444"/>
            <a:ext cx="4676037" cy="2359356"/>
          </a:xfrm>
          <a:prstGeom prst="rect">
            <a:avLst/>
          </a:prstGeom>
        </p:spPr>
      </p:pic>
      <p:sp>
        <p:nvSpPr>
          <p:cNvPr id="3" name="오른쪽 화살표 2"/>
          <p:cNvSpPr/>
          <p:nvPr/>
        </p:nvSpPr>
        <p:spPr>
          <a:xfrm>
            <a:off x="6421082" y="5013176"/>
            <a:ext cx="436124" cy="216024"/>
          </a:xfrm>
          <a:prstGeom prst="rightArrow">
            <a:avLst/>
          </a:prstGeom>
          <a:solidFill>
            <a:srgbClr val="E60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728" y="4472312"/>
            <a:ext cx="1224136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816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2948" y="141015"/>
            <a:ext cx="7344816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20000"/>
              </a:lnSpc>
              <a:defRPr/>
            </a:pP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① 대학제휴 관리점 </a:t>
            </a:r>
            <a:r>
              <a:rPr lang="en-US" altLang="ko-KR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My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브랜치 비대면 </a:t>
            </a: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계좌개설</a:t>
            </a:r>
            <a:endParaRPr lang="ko-KR" altLang="en-US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12948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직사각형 98"/>
          <p:cNvSpPr/>
          <p:nvPr/>
        </p:nvSpPr>
        <p:spPr>
          <a:xfrm>
            <a:off x="1467615" y="1097193"/>
            <a:ext cx="166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ko-KR" sz="14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QR</a:t>
            </a:r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코드 촬영을 통한</a:t>
            </a:r>
            <a:endParaRPr lang="en-US" altLang="ko-KR" sz="1400" smtClean="0">
              <a:ln>
                <a:solidFill>
                  <a:srgbClr val="5B9BD5">
                    <a:alpha val="0"/>
                  </a:srgbClr>
                </a:solidFill>
              </a:ln>
              <a:latin typeface="하나 B" panose="02020603020101020101" pitchFamily="18" charset="-127"/>
              <a:ea typeface="하나 B" panose="02020603020101020101" pitchFamily="18" charset="-127"/>
            </a:endParaRPr>
          </a:p>
          <a:p>
            <a:pPr lvl="0"/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비대면 계좌개설</a:t>
            </a:r>
            <a:endParaRPr lang="ko-KR" altLang="en-US" sz="1400">
              <a:ln>
                <a:solidFill>
                  <a:srgbClr val="5B9BD5">
                    <a:alpha val="0"/>
                  </a:srgbClr>
                </a:solidFill>
              </a:ln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623196" y="2123985"/>
            <a:ext cx="4126922" cy="307777"/>
            <a:chOff x="3779913" y="2436756"/>
            <a:chExt cx="4126922" cy="307777"/>
          </a:xfrm>
        </p:grpSpPr>
        <p:sp>
          <p:nvSpPr>
            <p:cNvPr id="140" name="오른쪽 대괄호 139"/>
            <p:cNvSpPr/>
            <p:nvPr/>
          </p:nvSpPr>
          <p:spPr>
            <a:xfrm rot="16200000">
              <a:off x="5770077" y="597191"/>
              <a:ext cx="146593" cy="4126922"/>
            </a:xfrm>
            <a:prstGeom prst="rightBracket">
              <a:avLst/>
            </a:prstGeom>
            <a:ln>
              <a:solidFill>
                <a:srgbClr val="E600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5129877" y="2436756"/>
              <a:ext cx="1426993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14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비대면 계좌 개설</a:t>
              </a:r>
              <a:endParaRPr lang="en-US" altLang="ko-KR" sz="140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129829" y="980728"/>
            <a:ext cx="1251272" cy="1394552"/>
            <a:chOff x="129829" y="1293499"/>
            <a:chExt cx="1251272" cy="1394552"/>
          </a:xfrm>
        </p:grpSpPr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9829" y="1293499"/>
              <a:ext cx="1251272" cy="1387048"/>
            </a:xfrm>
            <a:prstGeom prst="rect">
              <a:avLst/>
            </a:prstGeom>
          </p:spPr>
        </p:pic>
        <p:sp>
          <p:nvSpPr>
            <p:cNvPr id="32" name="직사각형 31"/>
            <p:cNvSpPr/>
            <p:nvPr/>
          </p:nvSpPr>
          <p:spPr>
            <a:xfrm>
              <a:off x="255045" y="2518774"/>
              <a:ext cx="1000841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pPr lvl="0" algn="ctr"/>
              <a:r>
                <a:rPr lang="ko-KR" altLang="en-US" sz="11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하나 B" panose="02020603020101020101" pitchFamily="18" charset="-127"/>
                  <a:ea typeface="하나 B" panose="02020603020101020101" pitchFamily="18" charset="-127"/>
                </a:rPr>
                <a:t>비대면 계좌개설</a:t>
              </a:r>
              <a:endPara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95355" y="1473660"/>
              <a:ext cx="900000" cy="900000"/>
            </a:xfrm>
            <a:prstGeom prst="rect">
              <a:avLst/>
            </a:prstGeom>
            <a:solidFill>
              <a:srgbClr val="000000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ko-KR" altLang="en-US" sz="1200" dirty="0" err="1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영업점별</a:t>
              </a:r>
              <a:endPara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  <a:p>
              <a:pPr algn="ctr"/>
              <a:r>
                <a:rPr lang="en-US" altLang="ko-KR" sz="12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My</a:t>
              </a:r>
              <a:r>
                <a:rPr lang="ko-KR" altLang="en-US" sz="1200" dirty="0" err="1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브랜치</a:t>
              </a:r>
              <a:endPara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  <a:p>
              <a:pPr algn="ctr"/>
              <a:r>
                <a:rPr lang="en-US" altLang="ko-KR" sz="12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QR</a:t>
              </a:r>
              <a:r>
                <a:rPr lang="ko-KR" altLang="en-US" sz="120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코드</a:t>
              </a:r>
              <a:endPara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cxnSp>
        <p:nvCxnSpPr>
          <p:cNvPr id="52" name="직선 연결선 51"/>
          <p:cNvCxnSpPr/>
          <p:nvPr/>
        </p:nvCxnSpPr>
        <p:spPr>
          <a:xfrm>
            <a:off x="395536" y="2484241"/>
            <a:ext cx="0" cy="559980"/>
          </a:xfrm>
          <a:prstGeom prst="line">
            <a:avLst/>
          </a:prstGeom>
          <a:ln w="28575">
            <a:solidFill>
              <a:srgbClr val="E600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>
            <a:off x="386011" y="3046472"/>
            <a:ext cx="252000" cy="0"/>
          </a:xfrm>
          <a:prstGeom prst="line">
            <a:avLst/>
          </a:prstGeom>
          <a:ln w="28575">
            <a:solidFill>
              <a:srgbClr val="E6005B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그룹 10"/>
          <p:cNvGrpSpPr/>
          <p:nvPr/>
        </p:nvGrpSpPr>
        <p:grpSpPr>
          <a:xfrm>
            <a:off x="684142" y="2577111"/>
            <a:ext cx="7969713" cy="3707983"/>
            <a:chOff x="684142" y="2577111"/>
            <a:chExt cx="7969713" cy="3707983"/>
          </a:xfrm>
        </p:grpSpPr>
        <p:cxnSp>
          <p:nvCxnSpPr>
            <p:cNvPr id="101" name="직선 연결선 100"/>
            <p:cNvCxnSpPr/>
            <p:nvPr/>
          </p:nvCxnSpPr>
          <p:spPr>
            <a:xfrm>
              <a:off x="3203848" y="3227791"/>
              <a:ext cx="252000" cy="0"/>
            </a:xfrm>
            <a:prstGeom prst="line">
              <a:avLst/>
            </a:prstGeom>
            <a:ln w="28575">
              <a:solidFill>
                <a:srgbClr val="E6005B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4142" y="2584313"/>
              <a:ext cx="1871634" cy="3696610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62"/>
            <a:stretch/>
          </p:blipFill>
          <p:spPr>
            <a:xfrm>
              <a:off x="2716469" y="2584313"/>
              <a:ext cx="1872000" cy="3700268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49"/>
            <a:stretch/>
          </p:blipFill>
          <p:spPr>
            <a:xfrm>
              <a:off x="4750657" y="2584313"/>
              <a:ext cx="1872000" cy="3700781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grpSp>
          <p:nvGrpSpPr>
            <p:cNvPr id="9" name="그룹 8"/>
            <p:cNvGrpSpPr/>
            <p:nvPr/>
          </p:nvGrpSpPr>
          <p:grpSpPr>
            <a:xfrm>
              <a:off x="1013009" y="2577111"/>
              <a:ext cx="7640846" cy="3707470"/>
              <a:chOff x="1013009" y="2889882"/>
              <a:chExt cx="7640846" cy="3707470"/>
            </a:xfrm>
          </p:grpSpPr>
          <p:pic>
            <p:nvPicPr>
              <p:cNvPr id="4" name="그림 3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8485"/>
              <a:stretch/>
            </p:blipFill>
            <p:spPr>
              <a:xfrm>
                <a:off x="6781855" y="2889882"/>
                <a:ext cx="1872000" cy="3707470"/>
              </a:xfrm>
              <a:prstGeom prst="rect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</p:pic>
          <p:sp>
            <p:nvSpPr>
              <p:cNvPr id="34" name="직사각형 33"/>
              <p:cNvSpPr/>
              <p:nvPr/>
            </p:nvSpPr>
            <p:spPr>
              <a:xfrm>
                <a:off x="6893240" y="4221088"/>
                <a:ext cx="534368" cy="1154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tIns="0" rIns="36000" bIns="0">
                <a:spAutoFit/>
              </a:bodyPr>
              <a:lstStyle/>
              <a:p>
                <a:pPr lvl="0"/>
                <a:r>
                  <a:rPr lang="ko-KR" altLang="en-US" sz="750" smtClean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rgbClr val="009591"/>
                    </a:solidFill>
                    <a:latin typeface="하나 B" panose="02020603020101020101" pitchFamily="18" charset="-127"/>
                    <a:ea typeface="하나 B" panose="02020603020101020101" pitchFamily="18" charset="-127"/>
                  </a:rPr>
                  <a:t>하나대 지점</a:t>
                </a:r>
                <a:endParaRPr lang="en-US" altLang="ko-KR" sz="75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9591"/>
                  </a:solidFill>
                  <a:latin typeface="하나 B" panose="02020603020101020101" pitchFamily="18" charset="-127"/>
                  <a:ea typeface="하나 B" panose="02020603020101020101" pitchFamily="18" charset="-127"/>
                </a:endParaRP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1013009" y="3025791"/>
                <a:ext cx="851763" cy="1154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tIns="0" rIns="36000" bIns="0">
                <a:spAutoFit/>
              </a:bodyPr>
              <a:lstStyle/>
              <a:p>
                <a:pPr lvl="0"/>
                <a:r>
                  <a:rPr lang="ko-KR" altLang="en-US" sz="750" smtClean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latin typeface="하나 L" panose="02020603020101020101" pitchFamily="18" charset="-127"/>
                    <a:ea typeface="하나 L" panose="02020603020101020101" pitchFamily="18" charset="-127"/>
                  </a:rPr>
                  <a:t>하나대 지점           </a:t>
                </a:r>
                <a:endParaRPr lang="en-US" altLang="ko-KR" sz="75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하나 L" panose="02020603020101020101" pitchFamily="18" charset="-127"/>
                  <a:ea typeface="하나 L" panose="02020603020101020101" pitchFamily="18" charset="-127"/>
                </a:endParaRPr>
              </a:p>
            </p:txBody>
          </p:sp>
        </p:grpSp>
      </p:grpSp>
      <p:sp>
        <p:nvSpPr>
          <p:cNvPr id="26" name="모서리가 둥근 직사각형 25"/>
          <p:cNvSpPr/>
          <p:nvPr/>
        </p:nvSpPr>
        <p:spPr>
          <a:xfrm>
            <a:off x="701383" y="3073708"/>
            <a:ext cx="1852897" cy="1296000"/>
          </a:xfrm>
          <a:prstGeom prst="roundRect">
            <a:avLst>
              <a:gd name="adj" fmla="val 13873"/>
            </a:avLst>
          </a:prstGeom>
          <a:noFill/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62" y="1123980"/>
            <a:ext cx="961785" cy="96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52113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/>
          <a:srcRect t="6160"/>
          <a:stretch/>
        </p:blipFill>
        <p:spPr>
          <a:xfrm>
            <a:off x="676354" y="2554923"/>
            <a:ext cx="1879398" cy="3749773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32" name="모서리가 둥근 직사각형 31"/>
          <p:cNvSpPr/>
          <p:nvPr/>
        </p:nvSpPr>
        <p:spPr>
          <a:xfrm>
            <a:off x="705914" y="3561765"/>
            <a:ext cx="1781623" cy="950025"/>
          </a:xfrm>
          <a:prstGeom prst="roundRect">
            <a:avLst/>
          </a:prstGeom>
          <a:noFill/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2948" y="141015"/>
            <a:ext cx="7344816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20000"/>
              </a:lnSpc>
              <a:defRPr/>
            </a:pP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② 영하나 </a:t>
            </a:r>
            <a:r>
              <a:rPr lang="en-US" altLang="ko-KR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QR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코드를 통한 학생증 신청 </a:t>
            </a:r>
          </a:p>
        </p:txBody>
      </p:sp>
      <p:cxnSp>
        <p:nvCxnSpPr>
          <p:cNvPr id="53" name="직선 연결선 52"/>
          <p:cNvCxnSpPr/>
          <p:nvPr/>
        </p:nvCxnSpPr>
        <p:spPr>
          <a:xfrm>
            <a:off x="12948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그림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29" y="980728"/>
            <a:ext cx="1251272" cy="1387048"/>
          </a:xfrm>
          <a:prstGeom prst="rect">
            <a:avLst/>
          </a:prstGeom>
        </p:spPr>
      </p:pic>
      <p:cxnSp>
        <p:nvCxnSpPr>
          <p:cNvPr id="30" name="직선 연결선 29"/>
          <p:cNvCxnSpPr/>
          <p:nvPr/>
        </p:nvCxnSpPr>
        <p:spPr>
          <a:xfrm>
            <a:off x="395536" y="2484241"/>
            <a:ext cx="0" cy="559980"/>
          </a:xfrm>
          <a:prstGeom prst="line">
            <a:avLst/>
          </a:prstGeom>
          <a:ln w="28575">
            <a:solidFill>
              <a:srgbClr val="E600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386011" y="3046472"/>
            <a:ext cx="252000" cy="0"/>
          </a:xfrm>
          <a:prstGeom prst="line">
            <a:avLst/>
          </a:prstGeom>
          <a:ln w="28575">
            <a:solidFill>
              <a:srgbClr val="E6005B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5702968" y="5833778"/>
            <a:ext cx="720080" cy="22089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2650464" y="2556624"/>
            <a:ext cx="1872000" cy="3748073"/>
            <a:chOff x="2987824" y="2556624"/>
            <a:chExt cx="1872000" cy="3748073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09" b="2906"/>
            <a:stretch/>
          </p:blipFill>
          <p:spPr>
            <a:xfrm>
              <a:off x="2987824" y="2556624"/>
              <a:ext cx="1872000" cy="3748073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46" name="직사각형 45"/>
            <p:cNvSpPr/>
            <p:nvPr/>
          </p:nvSpPr>
          <p:spPr>
            <a:xfrm>
              <a:off x="3227663" y="5293588"/>
              <a:ext cx="726728" cy="10002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pPr lvl="0"/>
              <a:r>
                <a:rPr lang="ko-KR" altLang="en-US" sz="65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하나 M" panose="02020603020101020101" pitchFamily="18" charset="-127"/>
                  <a:ea typeface="하나 M" panose="02020603020101020101" pitchFamily="18" charset="-127"/>
                </a:rPr>
                <a:t>영하나 플러스 통장</a:t>
              </a:r>
              <a:endParaRPr lang="ko-KR" altLang="en-US" sz="65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3059832" y="5674201"/>
              <a:ext cx="1584176" cy="5631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3" name="그림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2" t="69986" r="3861" b="17603"/>
            <a:stretch/>
          </p:blipFill>
          <p:spPr>
            <a:xfrm>
              <a:off x="3059831" y="5592599"/>
              <a:ext cx="1734327" cy="501552"/>
            </a:xfrm>
            <a:prstGeom prst="rect">
              <a:avLst/>
            </a:prstGeom>
            <a:ln w="3175">
              <a:noFill/>
            </a:ln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59831" y="5610524"/>
              <a:ext cx="1728000" cy="499107"/>
            </a:xfrm>
            <a:prstGeom prst="rect">
              <a:avLst/>
            </a:prstGeom>
          </p:spPr>
        </p:pic>
        <p:sp>
          <p:nvSpPr>
            <p:cNvPr id="36" name="모서리가 둥근 직사각형 35"/>
            <p:cNvSpPr/>
            <p:nvPr/>
          </p:nvSpPr>
          <p:spPr>
            <a:xfrm>
              <a:off x="3025924" y="5219723"/>
              <a:ext cx="1800000" cy="396000"/>
            </a:xfrm>
            <a:prstGeom prst="roundRect">
              <a:avLst/>
            </a:prstGeom>
            <a:noFill/>
            <a:ln w="28575">
              <a:solidFill>
                <a:srgbClr val="E600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920559" y="4986084"/>
              <a:ext cx="923898" cy="161583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</p:spPr>
          <p:txBody>
            <a:bodyPr wrap="none" lIns="36000" tIns="0" rIns="36000" bIns="0" anchor="ctr" anchorCtr="0">
              <a:spAutoFit/>
            </a:bodyPr>
            <a:lstStyle/>
            <a:p>
              <a:pPr lvl="0" algn="ctr"/>
              <a:r>
                <a:rPr lang="ko-KR" altLang="en-US" sz="105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신규 계좌 선택</a:t>
              </a:r>
              <a:r>
                <a:rPr lang="en-US" altLang="ko-KR" sz="105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!</a:t>
              </a:r>
              <a:endParaRPr lang="ko-KR" altLang="en-US" sz="105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pic>
        <p:nvPicPr>
          <p:cNvPr id="38" name="그림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3158" y="2540631"/>
            <a:ext cx="1872000" cy="3726000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39" name="직사각형 38"/>
          <p:cNvSpPr/>
          <p:nvPr/>
        </p:nvSpPr>
        <p:spPr>
          <a:xfrm>
            <a:off x="4855662" y="2121071"/>
            <a:ext cx="14269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학생증 카드 선택</a:t>
            </a:r>
            <a:endParaRPr lang="en-US" altLang="ko-KR" sz="140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E6005B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7"/>
          <a:srcRect t="16870" b="27531"/>
          <a:stretch/>
        </p:blipFill>
        <p:spPr>
          <a:xfrm>
            <a:off x="6668084" y="1736514"/>
            <a:ext cx="1872000" cy="1978594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41" name="직사각형 40"/>
          <p:cNvSpPr/>
          <p:nvPr/>
        </p:nvSpPr>
        <p:spPr>
          <a:xfrm>
            <a:off x="6998790" y="1388486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증명사진 등록</a:t>
            </a:r>
            <a:endParaRPr lang="en-US" altLang="ko-KR" sz="140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E6005B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pic>
        <p:nvPicPr>
          <p:cNvPr id="42" name="그림 41"/>
          <p:cNvPicPr>
            <a:picLocks noChangeAspect="1"/>
          </p:cNvPicPr>
          <p:nvPr/>
        </p:nvPicPr>
        <p:blipFill rotWithShape="1">
          <a:blip r:embed="rId8"/>
          <a:srcRect t="12517" b="46461"/>
          <a:stretch/>
        </p:blipFill>
        <p:spPr>
          <a:xfrm>
            <a:off x="6668084" y="4610447"/>
            <a:ext cx="1872000" cy="1656184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43" name="모서리가 둥근 직사각형 42"/>
          <p:cNvSpPr/>
          <p:nvPr/>
        </p:nvSpPr>
        <p:spPr>
          <a:xfrm>
            <a:off x="6758084" y="4113120"/>
            <a:ext cx="1692000" cy="396000"/>
          </a:xfrm>
          <a:prstGeom prst="roundRect">
            <a:avLst>
              <a:gd name="adj" fmla="val 39346"/>
            </a:avLst>
          </a:prstGeom>
          <a:solidFill>
            <a:srgbClr val="E6005B">
              <a:alpha val="10196"/>
            </a:srgbClr>
          </a:solidFill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ko-KR" altLang="en-US" sz="14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학생증 신청 완료</a:t>
            </a:r>
            <a:endParaRPr lang="en-US" altLang="ko-KR" sz="140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E6005B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sp>
        <p:nvSpPr>
          <p:cNvPr id="8" name="이등변 삼각형 7"/>
          <p:cNvSpPr/>
          <p:nvPr/>
        </p:nvSpPr>
        <p:spPr>
          <a:xfrm flipV="1">
            <a:off x="7496072" y="3860114"/>
            <a:ext cx="216024" cy="108000"/>
          </a:xfrm>
          <a:prstGeom prst="triangle">
            <a:avLst/>
          </a:prstGeom>
          <a:solidFill>
            <a:srgbClr val="E60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535944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974"/>
  <p:tag name="AS_OS" val="Microsoft Windows NT 6.2.9200.0"/>
  <p:tag name="AS_RELEASE_DATE" val="2021.08.14"/>
  <p:tag name="AS_TITLE" val="Aspose.Slides for .NET 2.0"/>
  <p:tag name="AS_VERSION" val="21.8"/>
</p:tagLst>
</file>

<file path=ppt/theme/theme1.xml><?xml version="1.0" encoding="utf-8"?>
<a:theme xmlns:a="http://schemas.openxmlformats.org/drawingml/2006/main" name="A4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3">
      <a:majorFont>
        <a:latin typeface="하나2.0 B"/>
        <a:ea typeface="하나2.0 B"/>
        <a:cs typeface="Arial" pitchFamily="34" charset="0"/>
      </a:majorFont>
      <a:minorFont>
        <a:latin typeface="하나2.0 M"/>
        <a:ea typeface="하나2.0 M"/>
        <a:cs typeface="Arial" pitchFamily="34" charset="0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4" id="{B9ACBD0D-4B4B-4DA7-8FD3-6A513CDADE66}" vid="{03B789AE-8B6F-41E3-AEA8-332F5CAC9E57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1683</TotalTime>
  <Words>81</Words>
  <Application>Microsoft Office PowerPoint</Application>
  <PresentationFormat>화면 슬라이드 쇼(4:3)</PresentationFormat>
  <Paragraphs>24</Paragraphs>
  <Slides>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3" baseType="lpstr">
      <vt:lpstr>Apple SD 산돌고딕 Neo 옅은체</vt:lpstr>
      <vt:lpstr>HY헤드라인M</vt:lpstr>
      <vt:lpstr>맑은 고딕</vt:lpstr>
      <vt:lpstr>하나 B</vt:lpstr>
      <vt:lpstr>하나 L</vt:lpstr>
      <vt:lpstr>하나 M</vt:lpstr>
      <vt:lpstr>하나2.0 B</vt:lpstr>
      <vt:lpstr>하나2.0 M</vt:lpstr>
      <vt:lpstr>Arial</vt:lpstr>
      <vt:lpstr>A4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조송재_1830626</dc:creator>
  <cp:lastModifiedBy>이선주_1721005</cp:lastModifiedBy>
  <cp:revision>482</cp:revision>
  <cp:lastPrinted>2024-02-21T07:54:27Z</cp:lastPrinted>
  <dcterms:created xsi:type="dcterms:W3CDTF">2024-01-04T09:11:17Z</dcterms:created>
  <dcterms:modified xsi:type="dcterms:W3CDTF">2026-03-09T07:50:01Z</dcterms:modified>
</cp:coreProperties>
</file>