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9" r:id="rId2"/>
    <p:sldId id="278" r:id="rId3"/>
    <p:sldId id="285" r:id="rId4"/>
    <p:sldId id="286" r:id="rId5"/>
    <p:sldId id="289" r:id="rId6"/>
    <p:sldId id="288" r:id="rId7"/>
    <p:sldId id="283" r:id="rId8"/>
  </p:sldIdLst>
  <p:sldSz cx="10287000" cy="10287000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A99D"/>
    <a:srgbClr val="223597"/>
    <a:srgbClr val="FFFFFF"/>
    <a:srgbClr val="F6F6F6"/>
    <a:srgbClr val="FDFDFD"/>
    <a:srgbClr val="FBFCFC"/>
    <a:srgbClr val="C7E2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04" autoAdjust="0"/>
    <p:restoredTop sz="0"/>
  </p:normalViewPr>
  <p:slideViewPr>
    <p:cSldViewPr>
      <p:cViewPr varScale="1">
        <p:scale>
          <a:sx n="49" d="100"/>
          <a:sy n="49" d="100"/>
        </p:scale>
        <p:origin x="91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8166F1F-CE9B-4651-A6AA-CD717754106B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90940" cy="10284843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2475509" y="1687116"/>
            <a:ext cx="5339923" cy="239167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prstTxWarp prst="textArchUp">
              <a:avLst>
                <a:gd name="adj" fmla="val 10401006"/>
              </a:avLst>
            </a:prstTxWarp>
            <a:spAutoFit/>
          </a:bodyPr>
          <a:lstStyle/>
          <a:p>
            <a:pPr algn="ctr"/>
            <a:r>
              <a:rPr lang="ko-KR" altLang="en-US" sz="2400" dirty="0" smtClean="0">
                <a:ln w="0"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대전보건대학교생을</a:t>
            </a:r>
            <a:r>
              <a:rPr lang="ko-KR" altLang="en-US" sz="2400" b="0" cap="none" spc="0" dirty="0" smtClean="0">
                <a:ln w="0"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위한 필수 아이템</a:t>
            </a:r>
            <a:endParaRPr lang="en-US" altLang="ko-KR" sz="2400" b="0" cap="none" spc="0" dirty="0">
              <a:ln w="0"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1012" y="9281310"/>
            <a:ext cx="878497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모바일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비대면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&amp; 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</a:t>
            </a:r>
            <a:r>
              <a:rPr lang="ko-KR" altLang="en-US" sz="2000" dirty="0" err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용전동지점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신청 가능</a:t>
            </a:r>
            <a:endParaRPr lang="ko-KR" altLang="en-US" sz="2000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0042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4149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85734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5602" y="0"/>
            <a:ext cx="10287000" cy="10287000"/>
            <a:chOff x="5602" y="0"/>
            <a:chExt cx="10287000" cy="10287000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02" y="0"/>
              <a:ext cx="10287000" cy="10287000"/>
            </a:xfrm>
            <a:prstGeom prst="rect">
              <a:avLst/>
            </a:prstGeom>
          </p:spPr>
        </p:pic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91172" y="4423420"/>
              <a:ext cx="1714461" cy="1793369"/>
            </a:xfrm>
            <a:prstGeom prst="rect">
              <a:avLst/>
            </a:prstGeom>
          </p:spPr>
        </p:pic>
      </p:grpSp>
      <p:sp>
        <p:nvSpPr>
          <p:cNvPr id="21" name="TextBox 20"/>
          <p:cNvSpPr txBox="1"/>
          <p:nvPr/>
        </p:nvSpPr>
        <p:spPr>
          <a:xfrm>
            <a:off x="5395296" y="7040914"/>
            <a:ext cx="374212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교부일</a:t>
            </a: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교부장소에서 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수령</a:t>
            </a:r>
            <a:endParaRPr lang="ko-KR" altLang="en-US" sz="1600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644" y="4437934"/>
            <a:ext cx="1623800" cy="1800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5189" y="4639445"/>
            <a:ext cx="144016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0078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8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31484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700"/>
            <a:ext cx="10290940" cy="10290940"/>
          </a:xfrm>
          <a:prstGeom prst="rect">
            <a:avLst/>
          </a:prstGeom>
        </p:spPr>
      </p:pic>
      <p:grpSp>
        <p:nvGrpSpPr>
          <p:cNvPr id="10" name="그룹 1015"/>
          <p:cNvGrpSpPr/>
          <p:nvPr/>
        </p:nvGrpSpPr>
        <p:grpSpPr>
          <a:xfrm>
            <a:off x="2856848" y="1047872"/>
            <a:ext cx="4506447" cy="576232"/>
            <a:chOff x="2856848" y="1047872"/>
            <a:chExt cx="4506447" cy="576232"/>
          </a:xfrm>
        </p:grpSpPr>
        <p:grpSp>
          <p:nvGrpSpPr>
            <p:cNvPr id="11" name="그룹 1016"/>
            <p:cNvGrpSpPr/>
            <p:nvPr/>
          </p:nvGrpSpPr>
          <p:grpSpPr>
            <a:xfrm>
              <a:off x="2903515" y="1001205"/>
              <a:ext cx="576232" cy="669566"/>
              <a:chOff x="2903515" y="1001205"/>
              <a:chExt cx="576232" cy="669566"/>
            </a:xfrm>
          </p:grpSpPr>
          <p:pic>
            <p:nvPicPr>
              <p:cNvPr id="30" name="Object 4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5400000">
                <a:off x="2903515" y="1001205"/>
                <a:ext cx="576232" cy="669566"/>
              </a:xfrm>
              <a:prstGeom prst="rect">
                <a:avLst/>
              </a:prstGeom>
            </p:spPr>
          </p:pic>
        </p:grpSp>
        <p:grpSp>
          <p:nvGrpSpPr>
            <p:cNvPr id="12" name="그룹 1017"/>
            <p:cNvGrpSpPr/>
            <p:nvPr/>
          </p:nvGrpSpPr>
          <p:grpSpPr>
            <a:xfrm>
              <a:off x="3048657" y="1202864"/>
              <a:ext cx="210827" cy="12709"/>
              <a:chOff x="3048657" y="1202864"/>
              <a:chExt cx="210827" cy="12709"/>
            </a:xfrm>
          </p:grpSpPr>
          <p:pic>
            <p:nvPicPr>
              <p:cNvPr id="29" name="Object 4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202864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3" name="그룹 1018"/>
            <p:cNvGrpSpPr/>
            <p:nvPr/>
          </p:nvGrpSpPr>
          <p:grpSpPr>
            <a:xfrm>
              <a:off x="3048657" y="1249657"/>
              <a:ext cx="210827" cy="12709"/>
              <a:chOff x="3048657" y="1249657"/>
              <a:chExt cx="210827" cy="12709"/>
            </a:xfrm>
          </p:grpSpPr>
          <p:pic>
            <p:nvPicPr>
              <p:cNvPr id="28" name="Object 5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249657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4" name="그룹 1019"/>
            <p:cNvGrpSpPr/>
            <p:nvPr/>
          </p:nvGrpSpPr>
          <p:grpSpPr>
            <a:xfrm>
              <a:off x="3048657" y="1412556"/>
              <a:ext cx="210827" cy="12709"/>
              <a:chOff x="3048657" y="1412556"/>
              <a:chExt cx="210827" cy="12709"/>
            </a:xfrm>
          </p:grpSpPr>
          <p:pic>
            <p:nvPicPr>
              <p:cNvPr id="27" name="Object 5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412556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5" name="그룹 1020"/>
            <p:cNvGrpSpPr/>
            <p:nvPr/>
          </p:nvGrpSpPr>
          <p:grpSpPr>
            <a:xfrm>
              <a:off x="3048657" y="1459348"/>
              <a:ext cx="210827" cy="12709"/>
              <a:chOff x="3048657" y="1459348"/>
              <a:chExt cx="210827" cy="12709"/>
            </a:xfrm>
          </p:grpSpPr>
          <p:pic>
            <p:nvPicPr>
              <p:cNvPr id="26" name="Object 5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459348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6" name="그룹 1021"/>
            <p:cNvGrpSpPr/>
            <p:nvPr/>
          </p:nvGrpSpPr>
          <p:grpSpPr>
            <a:xfrm>
              <a:off x="6740396" y="1001205"/>
              <a:ext cx="576232" cy="669566"/>
              <a:chOff x="6740396" y="1001205"/>
              <a:chExt cx="576232" cy="669566"/>
            </a:xfrm>
          </p:grpSpPr>
          <p:pic>
            <p:nvPicPr>
              <p:cNvPr id="25" name="Object 60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-5400000">
                <a:off x="6740396" y="1001205"/>
                <a:ext cx="576232" cy="669566"/>
              </a:xfrm>
              <a:prstGeom prst="rect">
                <a:avLst/>
              </a:prstGeom>
            </p:spPr>
          </p:pic>
        </p:grpSp>
        <p:grpSp>
          <p:nvGrpSpPr>
            <p:cNvPr id="17" name="그룹 1022"/>
            <p:cNvGrpSpPr/>
            <p:nvPr/>
          </p:nvGrpSpPr>
          <p:grpSpPr>
            <a:xfrm>
              <a:off x="6954787" y="1202864"/>
              <a:ext cx="210827" cy="12709"/>
              <a:chOff x="6954787" y="1202864"/>
              <a:chExt cx="210827" cy="12709"/>
            </a:xfrm>
          </p:grpSpPr>
          <p:pic>
            <p:nvPicPr>
              <p:cNvPr id="24" name="Object 6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202864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8" name="그룹 1023"/>
            <p:cNvGrpSpPr/>
            <p:nvPr/>
          </p:nvGrpSpPr>
          <p:grpSpPr>
            <a:xfrm>
              <a:off x="6954787" y="1249657"/>
              <a:ext cx="210827" cy="12709"/>
              <a:chOff x="6954787" y="1249657"/>
              <a:chExt cx="210827" cy="12709"/>
            </a:xfrm>
          </p:grpSpPr>
          <p:pic>
            <p:nvPicPr>
              <p:cNvPr id="23" name="Object 6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249657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9" name="그룹 1024"/>
            <p:cNvGrpSpPr/>
            <p:nvPr/>
          </p:nvGrpSpPr>
          <p:grpSpPr>
            <a:xfrm>
              <a:off x="6954787" y="1412556"/>
              <a:ext cx="210827" cy="12709"/>
              <a:chOff x="6954787" y="1412556"/>
              <a:chExt cx="210827" cy="12709"/>
            </a:xfrm>
          </p:grpSpPr>
          <p:pic>
            <p:nvPicPr>
              <p:cNvPr id="22" name="Object 6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412556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20" name="그룹 1025"/>
            <p:cNvGrpSpPr/>
            <p:nvPr/>
          </p:nvGrpSpPr>
          <p:grpSpPr>
            <a:xfrm>
              <a:off x="6954787" y="1459348"/>
              <a:ext cx="210827" cy="12709"/>
              <a:chOff x="6954787" y="1459348"/>
              <a:chExt cx="210827" cy="12709"/>
            </a:xfrm>
          </p:grpSpPr>
          <p:pic>
            <p:nvPicPr>
              <p:cNvPr id="21" name="Object 7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459348"/>
                <a:ext cx="210827" cy="12709"/>
              </a:xfrm>
              <a:prstGeom prst="rect">
                <a:avLst/>
              </a:prstGeom>
            </p:spPr>
          </p:pic>
        </p:grpSp>
      </p:grpSp>
      <p:grpSp>
        <p:nvGrpSpPr>
          <p:cNvPr id="31" name="그룹 1026"/>
          <p:cNvGrpSpPr/>
          <p:nvPr/>
        </p:nvGrpSpPr>
        <p:grpSpPr>
          <a:xfrm>
            <a:off x="3160076" y="964101"/>
            <a:ext cx="3899990" cy="715075"/>
            <a:chOff x="3160076" y="964101"/>
            <a:chExt cx="3899990" cy="715075"/>
          </a:xfrm>
        </p:grpSpPr>
        <p:pic>
          <p:nvPicPr>
            <p:cNvPr id="32" name="Object 7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60076" y="964101"/>
              <a:ext cx="3899990" cy="715075"/>
            </a:xfrm>
            <a:prstGeom prst="rect">
              <a:avLst/>
            </a:prstGeom>
          </p:spPr>
        </p:pic>
      </p:grpSp>
      <p:sp>
        <p:nvSpPr>
          <p:cNvPr id="33" name="TextBox 32"/>
          <p:cNvSpPr txBox="1"/>
          <p:nvPr/>
        </p:nvSpPr>
        <p:spPr>
          <a:xfrm>
            <a:off x="3228312" y="1111052"/>
            <a:ext cx="3742124" cy="40011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 학생증 카드</a:t>
            </a:r>
            <a:endParaRPr lang="ko-KR" altLang="en-US" sz="2000" b="1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06098" y="4782315"/>
            <a:ext cx="5525834" cy="4128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및 편입생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외국인 제외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20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506098" y="5532568"/>
            <a:ext cx="5525834" cy="4128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2025.03.04(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~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03.31(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06098" y="6197205"/>
            <a:ext cx="5525834" cy="4128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2025.04.08(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~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04.10(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506098" y="6813047"/>
            <a:ext cx="552583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042-625-1111(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</a:t>
            </a:r>
            <a:r>
              <a:rPr lang="ko-KR" altLang="en-US" sz="2000" dirty="0" err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용전동</a:t>
            </a:r>
            <a:r>
              <a:rPr lang="ko-KR" altLang="en-US" sz="2000" dirty="0" err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지점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478776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970"/>
  <p:tag name="AS_OS" val="Microsoft Windows NT 6.2.9200.0"/>
  <p:tag name="AS_RELEASE_DATE" val="2021.08.14"/>
  <p:tag name="AS_TITLE" val="Aspose.Slides for .NET 2.0"/>
  <p:tag name="AS_VERSION" val="2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 pitchFamily="34" charset="0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 pitchFamily="34" charset="0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50</Words>
  <Application>Microsoft Office PowerPoint</Application>
  <PresentationFormat>사용자 지정</PresentationFormat>
  <Paragraphs>8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HY헤드라인M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조송재_1830626</dc:creator>
  <cp:lastModifiedBy>WIN10 1809 LTSC</cp:lastModifiedBy>
  <cp:revision>87</cp:revision>
  <cp:lastPrinted>2024-01-05T11:42:46Z</cp:lastPrinted>
  <dcterms:created xsi:type="dcterms:W3CDTF">2024-01-05T02:42:46Z</dcterms:created>
  <dcterms:modified xsi:type="dcterms:W3CDTF">2025-02-24T07:26:30Z</dcterms:modified>
</cp:coreProperties>
</file>