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57" r:id="rId2"/>
    <p:sldId id="451" r:id="rId3"/>
    <p:sldId id="453" r:id="rId4"/>
    <p:sldId id="454" r:id="rId5"/>
    <p:sldId id="45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2" y="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37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8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76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715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64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502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633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3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78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224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833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27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AA840-440D-433F-9C9A-00CA65B39C81}" type="datetimeFigureOut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48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94312"/>
              </p:ext>
            </p:extLst>
          </p:nvPr>
        </p:nvGraphicFramePr>
        <p:xfrm>
          <a:off x="58723" y="0"/>
          <a:ext cx="9085277" cy="6858000"/>
        </p:xfrm>
        <a:graphic>
          <a:graphicData uri="http://schemas.openxmlformats.org/drawingml/2006/table">
            <a:tbl>
              <a:tblPr/>
              <a:tblGrid>
                <a:gridCol w="9085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86360" marR="1270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【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개인정보 수집･이용 동의서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86360" marR="12700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 목적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70560" marR="127000" indent="-29210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◦ 대전보건대학교</a:t>
                      </a:r>
                      <a:r>
                        <a:rPr lang="ko-KR" altLang="en-US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‘</a:t>
                      </a:r>
                      <a:r>
                        <a:rPr lang="en-US" altLang="ko-KR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HIT</a:t>
                      </a:r>
                      <a:r>
                        <a:rPr lang="ko-KR" altLang="en-US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창업아이디어경진대회’ 활동에 필요한 정보를 다음과 같이 수집합니다</a:t>
                      </a:r>
                      <a:r>
                        <a:rPr lang="en-US" altLang="ko-KR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86360" marR="12700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 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99440" marR="127000" indent="-25654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성명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학번 등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99440" marR="127000" indent="-25654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개인정보의 보유･이용 기간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7380" marR="127000" indent="-27051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HIT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창업아이디어경진대회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’ 참가일로부터 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년간 보관합니다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7380" marR="127000" indent="-27051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라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수집･이용에 동의하지 않을 권리 및 동의하지 않을 경우의 불이익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98500" marR="127000" indent="-30607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◦ 정보주체는 본인의 개인정보 수집･이용의 동의를 거부할 권리가 있습니다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8650" marR="127000" indent="-27178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</a:t>
                      </a:r>
                      <a:r>
                        <a:rPr lang="ko-KR" altLang="en-US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lang="en-US" altLang="ko-KR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수집･이용에 동의하지 않을 경우에는 본 사업에서 지원 불가합니다</a:t>
                      </a:r>
                      <a:r>
                        <a:rPr lang="en-US" altLang="ko-KR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79120" marR="127000" indent="-2514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▩</a:t>
                      </a:r>
                      <a:r>
                        <a:rPr lang="ko-KR" altLang="en-US" sz="14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본인은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대전보건대학교</a:t>
                      </a:r>
                      <a:r>
                        <a:rPr lang="ko-KR" altLang="en-US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 본인의 개인정보 수집･이용하는 것에 동의합니다</a:t>
                      </a:r>
                      <a:r>
                        <a:rPr lang="en-US" altLang="ko-KR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  <a:ea typeface="휴먼명조"/>
                      </a:endParaRPr>
                    </a:p>
                    <a:p>
                      <a:pPr marL="12700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동의함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□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휴먼명조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동의하지 않음 □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2022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년   월    일 </a:t>
                      </a:r>
                      <a:endParaRPr lang="en-US" altLang="ko-KR" sz="16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  <a:ea typeface="휴먼명조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                                                                          성 명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: 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서명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   </a:t>
                      </a: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0" marR="191770" indent="0" algn="l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대전보건대학교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취업창업대외협력센터장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휴먼명조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귀하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36379" marR="36379" marT="10058" marB="1005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62250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8090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079518" y="-2124324"/>
            <a:ext cx="5901975" cy="9463776"/>
            <a:chOff x="3591838" y="-2400723"/>
            <a:chExt cx="5901975" cy="9463776"/>
          </a:xfrm>
        </p:grpSpPr>
        <p:sp>
          <p:nvSpPr>
            <p:cNvPr id="33" name="직각 삼각형 32"/>
            <p:cNvSpPr/>
            <p:nvPr/>
          </p:nvSpPr>
          <p:spPr>
            <a:xfrm rot="18900000">
              <a:off x="4766570" y="-2400723"/>
              <a:ext cx="4410326" cy="4410326"/>
            </a:xfrm>
            <a:prstGeom prst="rtTriangle">
              <a:avLst/>
            </a:prstGeom>
            <a:blipFill dpi="0" rotWithShape="0">
              <a:blip r:embed="rId2"/>
              <a:srcRect/>
              <a:stretch>
                <a:fillRect r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3591838" y="-331504"/>
              <a:ext cx="5901975" cy="7394557"/>
              <a:chOff x="3591838" y="-331504"/>
              <a:chExt cx="5901975" cy="7394557"/>
            </a:xfrm>
          </p:grpSpPr>
          <p:sp>
            <p:nvSpPr>
              <p:cNvPr id="31" name="다이아몬드 30"/>
              <p:cNvSpPr/>
              <p:nvPr/>
            </p:nvSpPr>
            <p:spPr>
              <a:xfrm>
                <a:off x="7669699" y="3994898"/>
                <a:ext cx="1412240" cy="1412240"/>
              </a:xfrm>
              <a:prstGeom prst="diamond">
                <a:avLst/>
              </a:prstGeom>
              <a:solidFill>
                <a:schemeClr val="accent1">
                  <a:alpha val="8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grpSp>
            <p:nvGrpSpPr>
              <p:cNvPr id="25" name="그룹 24"/>
              <p:cNvGrpSpPr/>
              <p:nvPr/>
            </p:nvGrpSpPr>
            <p:grpSpPr>
              <a:xfrm>
                <a:off x="3591838" y="-331504"/>
                <a:ext cx="5901975" cy="7394557"/>
                <a:chOff x="3591838" y="-331504"/>
                <a:chExt cx="5901975" cy="7394557"/>
              </a:xfrm>
            </p:grpSpPr>
            <p:cxnSp>
              <p:nvCxnSpPr>
                <p:cNvPr id="21" name="직선 연결선 20"/>
                <p:cNvCxnSpPr/>
                <p:nvPr/>
              </p:nvCxnSpPr>
              <p:spPr>
                <a:xfrm flipV="1">
                  <a:off x="5315663" y="825909"/>
                  <a:ext cx="3916827" cy="389364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직선 연결선 25"/>
                <p:cNvCxnSpPr/>
                <p:nvPr/>
              </p:nvCxnSpPr>
              <p:spPr>
                <a:xfrm>
                  <a:off x="5325465" y="4719551"/>
                  <a:ext cx="1646269" cy="165607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직선 연결선 27"/>
                <p:cNvCxnSpPr/>
                <p:nvPr/>
              </p:nvCxnSpPr>
              <p:spPr>
                <a:xfrm flipV="1">
                  <a:off x="6270351" y="3858672"/>
                  <a:ext cx="3223462" cy="3204381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직선 연결선 28"/>
                <p:cNvCxnSpPr/>
                <p:nvPr/>
              </p:nvCxnSpPr>
              <p:spPr>
                <a:xfrm>
                  <a:off x="3591838" y="-331504"/>
                  <a:ext cx="5035968" cy="5065954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26" name="Picture 2" descr="íì¬ì ëí ì´ë¯¸ì§ ê²ìê²°ê³¼"/>
              <p:cNvPicPr>
                <a:picLocks noChangeArrowheads="1"/>
              </p:cNvPicPr>
              <p:nvPr/>
            </p:nvPicPr>
            <p:blipFill rotWithShape="1">
              <a:blip r:embed="rId3"/>
              <a:srcRect l="15680" r="17850"/>
              <a:stretch>
                <a:fillRect/>
              </a:stretch>
            </p:blipFill>
            <p:spPr>
              <a:xfrm>
                <a:off x="5470520" y="3199805"/>
                <a:ext cx="3002427" cy="3002427"/>
              </a:xfrm>
              <a:prstGeom prst="diamond">
                <a:avLst/>
              </a:prstGeom>
              <a:noFill/>
              <a:ln w="98425">
                <a:noFill/>
              </a:ln>
            </p:spPr>
          </p:pic>
          <p:sp>
            <p:nvSpPr>
              <p:cNvPr id="36" name="다이아몬드 35"/>
              <p:cNvSpPr/>
              <p:nvPr/>
            </p:nvSpPr>
            <p:spPr>
              <a:xfrm>
                <a:off x="6030573" y="3048864"/>
                <a:ext cx="1000391" cy="1000391"/>
              </a:xfrm>
              <a:prstGeom prst="diamond">
                <a:avLst/>
              </a:prstGeom>
              <a:solidFill>
                <a:schemeClr val="accent1">
                  <a:alpha val="5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41" name="다이아몬드 40"/>
              <p:cNvSpPr/>
              <p:nvPr/>
            </p:nvSpPr>
            <p:spPr>
              <a:xfrm>
                <a:off x="6844227" y="1289245"/>
                <a:ext cx="2188773" cy="2188773"/>
              </a:xfrm>
              <a:prstGeom prst="diamond">
                <a:avLst/>
              </a:prstGeom>
              <a:solidFill>
                <a:schemeClr val="accent1">
                  <a:alpha val="8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</p:grpSp>
      <p:sp>
        <p:nvSpPr>
          <p:cNvPr id="14" name="직각 삼각형 13"/>
          <p:cNvSpPr/>
          <p:nvPr/>
        </p:nvSpPr>
        <p:spPr>
          <a:xfrm>
            <a:off x="0" y="5624097"/>
            <a:ext cx="1233903" cy="123390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7" name="직선 연결선 36"/>
          <p:cNvCxnSpPr/>
          <p:nvPr/>
        </p:nvCxnSpPr>
        <p:spPr>
          <a:xfrm rot="20700000" flipH="1">
            <a:off x="-657263" y="-152708"/>
            <a:ext cx="2241354" cy="1285190"/>
          </a:xfrm>
          <a:prstGeom prst="line">
            <a:avLst/>
          </a:prstGeom>
          <a:ln w="31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/>
          <p:cNvSpPr txBox="1"/>
          <p:nvPr/>
        </p:nvSpPr>
        <p:spPr>
          <a:xfrm>
            <a:off x="456710" y="2058077"/>
            <a:ext cx="50067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400" b="1" dirty="0" err="1"/>
              <a:t>아이템명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: </a:t>
            </a:r>
            <a:endParaRPr lang="ko-KR" altLang="en-US" sz="24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262135"/>
              </p:ext>
            </p:extLst>
          </p:nvPr>
        </p:nvGraphicFramePr>
        <p:xfrm>
          <a:off x="345990" y="3754415"/>
          <a:ext cx="3733528" cy="2043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성   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학    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학    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연락처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err="1">
                          <a:solidFill>
                            <a:schemeClr val="tx1"/>
                          </a:solidFill>
                        </a:rPr>
                        <a:t>이메일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8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8365116" cy="737017"/>
            <a:chOff x="222254" y="83105"/>
            <a:chExt cx="6052498" cy="73701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23090"/>
              <a:ext cx="5703776" cy="39703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 설명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아이디어를 왜 떠올렸는지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 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어떤 아이디어인지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93340" y="2003614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226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56370" y="223499"/>
            <a:ext cx="6052498" cy="737017"/>
            <a:chOff x="222254" y="83105"/>
            <a:chExt cx="6052498" cy="73701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23090"/>
              <a:ext cx="5703776" cy="39703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 장점 및 특징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어떤 좋은 점이 있는지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972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7888706" cy="889367"/>
            <a:chOff x="222254" y="83105"/>
            <a:chExt cx="6052498" cy="88936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270741"/>
              <a:ext cx="5703776" cy="701731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목표 고객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누구한테 혜택이 있을지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 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누가 아이디어를 좋아할지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427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592</TotalTime>
  <Words>241</Words>
  <Application>Microsoft Office PowerPoint</Application>
  <PresentationFormat>화면 슬라이드 쇼(4:3)</PresentationFormat>
  <Paragraphs>48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5" baseType="lpstr">
      <vt:lpstr>HCI Poppy</vt:lpstr>
      <vt:lpstr>굴림</vt:lpstr>
      <vt:lpstr>맑은 고딕</vt:lpstr>
      <vt:lpstr>한양신명조</vt:lpstr>
      <vt:lpstr>함초롬바탕</vt:lpstr>
      <vt:lpstr>휴먼명조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32</cp:revision>
  <dcterms:created xsi:type="dcterms:W3CDTF">2020-05-18T00:06:02Z</dcterms:created>
  <dcterms:modified xsi:type="dcterms:W3CDTF">2022-09-06T07:25:04Z</dcterms:modified>
</cp:coreProperties>
</file>