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306" r:id="rId3"/>
    <p:sldId id="308" r:id="rId4"/>
    <p:sldId id="309" r:id="rId5"/>
    <p:sldId id="310" r:id="rId6"/>
    <p:sldId id="307" r:id="rId7"/>
    <p:sldId id="258" r:id="rId8"/>
    <p:sldId id="259" r:id="rId9"/>
    <p:sldId id="287" r:id="rId10"/>
    <p:sldId id="288" r:id="rId11"/>
    <p:sldId id="290" r:id="rId12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3252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65DD6EA4-F72A-4FAF-AC98-E1CBC6F15B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E230CFB-07C5-4451-BB37-120B2E8004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24CCD-FA9C-4171-B838-8BBA3FCECA76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EB465A7-7DB6-4352-B05F-4541F15046F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B1BF498-CF8C-49A7-8E9D-06BE88C02EA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F891A-0219-4AAC-8E89-AF12718433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9734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84AAE-778E-477E-9B43-E31D73C8AE07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04CF9C-BE54-4FB1-AA02-A3567EFED3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7310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4657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21571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7819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178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567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42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7110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44214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6060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971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04CF9C-BE54-4FB1-AA02-A3567EFED3E4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3429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4C9B31FE-7C6E-4D2C-B79B-549840C74DE1}"/>
              </a:ext>
            </a:extLst>
          </p:cNvPr>
          <p:cNvSpPr/>
          <p:nvPr userDrawn="1"/>
        </p:nvSpPr>
        <p:spPr>
          <a:xfrm>
            <a:off x="0" y="0"/>
            <a:ext cx="12192000" cy="62701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ko-KR" altLang="en-US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2322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BC2153-BF62-4E02-8D3F-B58DA2D17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52DA7A-B323-496A-B9D8-8EECB8AEA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CAB8184-65B5-4D3E-A084-799984473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ADF88A6-250A-4006-BA9B-EE8C1CE20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8EDBF0-2CD3-4A3F-B2FE-BB0EDC090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9580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DB2AF-820A-471B-85C9-EB2614040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87A66D0-A631-44E7-A81F-A0730DEEB6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DB212A-25D9-4FD2-8F8F-6DA317AF0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C98CFB4-E1EB-4DC7-8279-2054ED23E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DBFFC9-22F0-4EF9-A299-A3AA9AB93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8059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C5B3B4-2A88-4AAB-8EAA-730DDF8CC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F9CE74-A448-4FF9-8A36-39380E3888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CA5958F-8C3E-4BE8-9A61-C0B317B74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D122845-80A6-44C8-933B-948019406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C5A1D35-673B-4027-9524-AEE1DE1D0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0B7349B-910A-4024-BC1A-933A15270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377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82D133-2AD6-4A5D-8914-D9FB21361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16DDE1B-EA20-40FF-9405-875740B62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8151687-6606-47BB-91B1-8FA54F53C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86F2E-55CE-4888-B3FC-101BCECEEF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CDB85D0-CF19-4C17-B01E-2459F3E16C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E30C68C-EE8E-4D0B-9F91-D561A517A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1238464-3104-41EC-9528-9AEE0BFA2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A1A89FA-677F-4941-A35D-051FC7669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59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0707C1-3AE5-4779-85B5-87E92DEE6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671D9B3-048C-4D04-8C46-8126FFF63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864CFB4-3250-4A58-9E8C-D6B9DC836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072480D-C29D-45BD-A9F1-CFA3C8C02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8523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6140973-2661-4165-8835-DEDFD0208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58A4E83-D05D-4FF0-97ED-0FEFE05DC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2D0FFCC-A150-4430-B4F9-0F073E061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3945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C5DA70-663A-4806-89EC-E3C2A0B36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41770B-B93D-48D5-83C3-F500F599C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81C821F-A8BD-492F-A41F-6D452A0B9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256284C-1690-4D38-A023-85D9C7B29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5410565-0FD2-4B12-9B5D-E21035238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A911453-456A-47FA-B65C-D8B0F00D7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9456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DC7212-8FA3-474B-B4FD-1B15164AC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CECE7AD-1A4D-4928-A40E-0BEBFB2952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03E8507-472D-4898-B6F6-4D0D00E58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F8F7B1B-E3A6-4F18-BD10-9549FC44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30F47AF-21D1-49F5-965E-3DFF1B764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FA4AE51-6BB4-42D5-B680-9734F47C5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094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AE4F8B-0E29-452E-A5D9-6D8D57548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EC03E65-8EA7-4C10-AD35-650E681D5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CE89E3C-8E19-4D39-BDF0-5D326799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C90385C-4637-4C2E-A9CD-3E0588F8D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888D94-4D68-4837-B6E9-F473E3D8A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8878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7D42AE9-9315-4FC5-AE2F-035FDC2F61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C422A32-55E5-44FB-A3EA-65C9B92A1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38B465-831E-42FE-8F34-9169CF751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D0C51F-A7AA-4954-AC80-ACB779E85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8B37FF-41AD-4191-BEC4-04226D18F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2582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C413433-8059-4BF2-84C3-820A99A20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6EBB96-0842-44B8-93A2-A1A6D9A76E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7D6820-3E34-4F05-ACFC-EE1C5D3C5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6A155-BD8B-4458-A117-5FB5453770AB}" type="datetimeFigureOut">
              <a:rPr lang="ko-KR" altLang="en-US" smtClean="0"/>
              <a:t>2021-10-12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E6DA289-D946-4F3F-B8D8-9AF4A93181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A8DA68-C057-4B22-9A3B-04A28DB24B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1CD87-3AE9-4DAA-9121-E29AA007B4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031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712895C-6929-4312-93A2-43D45A831DBA}"/>
              </a:ext>
            </a:extLst>
          </p:cNvPr>
          <p:cNvSpPr/>
          <p:nvPr/>
        </p:nvSpPr>
        <p:spPr>
          <a:xfrm>
            <a:off x="0" y="0"/>
            <a:ext cx="12192000" cy="6280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3B55A944-3E3A-45A4-9BEB-C8E0C7FF2B4E}"/>
              </a:ext>
            </a:extLst>
          </p:cNvPr>
          <p:cNvSpPr/>
          <p:nvPr/>
        </p:nvSpPr>
        <p:spPr>
          <a:xfrm>
            <a:off x="867558" y="741555"/>
            <a:ext cx="10243127" cy="1911927"/>
          </a:xfrm>
          <a:prstGeom prst="roundRect">
            <a:avLst>
              <a:gd name="adj" fmla="val 6039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b="1" dirty="0">
                <a:latin typeface="나눔고딕 Light" panose="020D0904000000000000" pitchFamily="50" charset="-127"/>
                <a:ea typeface="나눔고딕 Light" panose="020D0904000000000000" pitchFamily="50" charset="-127"/>
              </a:rPr>
              <a:t>LMS </a:t>
            </a:r>
            <a:r>
              <a:rPr lang="ko-KR" altLang="en-US" sz="5400" b="1" dirty="0"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온라인 시험 응시 가이드</a:t>
            </a:r>
            <a:endParaRPr lang="en-US" altLang="ko-KR" sz="5400" b="1" dirty="0"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E6F42A8-5E09-4EE2-9379-C1B8EC88DCDD}"/>
              </a:ext>
            </a:extLst>
          </p:cNvPr>
          <p:cNvSpPr/>
          <p:nvPr/>
        </p:nvSpPr>
        <p:spPr>
          <a:xfrm>
            <a:off x="3716078" y="4833257"/>
            <a:ext cx="5214166" cy="1598869"/>
          </a:xfrm>
          <a:prstGeom prst="rect">
            <a:avLst/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대전보건대학교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dist"/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교무처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직업교육혁신센터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967369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65063DF-048C-4B8F-A979-A38EE054F513}"/>
              </a:ext>
            </a:extLst>
          </p:cNvPr>
          <p:cNvSpPr txBox="1"/>
          <p:nvPr/>
        </p:nvSpPr>
        <p:spPr>
          <a:xfrm>
            <a:off x="0" y="58595"/>
            <a:ext cx="231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주의사항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0E3270F-FC86-4480-AB84-8EF1BFF9C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26459"/>
            <a:ext cx="12192000" cy="626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74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65063DF-048C-4B8F-A979-A38EE054F513}"/>
              </a:ext>
            </a:extLst>
          </p:cNvPr>
          <p:cNvSpPr txBox="1"/>
          <p:nvPr/>
        </p:nvSpPr>
        <p:spPr>
          <a:xfrm>
            <a:off x="0" y="58595"/>
            <a:ext cx="231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주의사항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2E8E502-A7E9-4C00-B898-4075C2515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3030"/>
            <a:ext cx="12192000" cy="627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186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65063DF-048C-4B8F-A979-A38EE054F513}"/>
              </a:ext>
            </a:extLst>
          </p:cNvPr>
          <p:cNvSpPr txBox="1"/>
          <p:nvPr/>
        </p:nvSpPr>
        <p:spPr>
          <a:xfrm>
            <a:off x="0" y="58595"/>
            <a:ext cx="231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주의사항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6F327CB-BE7B-4DBF-9DEE-ABFC3C71B8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207"/>
            <a:ext cx="12192000" cy="621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90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65063DF-048C-4B8F-A979-A38EE054F513}"/>
              </a:ext>
            </a:extLst>
          </p:cNvPr>
          <p:cNvSpPr txBox="1"/>
          <p:nvPr/>
        </p:nvSpPr>
        <p:spPr>
          <a:xfrm>
            <a:off x="0" y="58595"/>
            <a:ext cx="231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주의사항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A5431BD-FEEC-4A12-8368-3AA195A1A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3317"/>
            <a:ext cx="12192000" cy="624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00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1E7ED6D6-11BC-4DE1-B194-CF7AB26D2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8074"/>
            <a:ext cx="8091055" cy="6229925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3D0EFAF4-8A86-4ABF-AE48-9ECCA4FDF6C0}"/>
              </a:ext>
            </a:extLst>
          </p:cNvPr>
          <p:cNvSpPr/>
          <p:nvPr/>
        </p:nvSpPr>
        <p:spPr>
          <a:xfrm>
            <a:off x="8091055" y="628076"/>
            <a:ext cx="4100945" cy="6229924"/>
          </a:xfrm>
          <a:prstGeom prst="rect">
            <a:avLst/>
          </a:prstGeom>
          <a:solidFill>
            <a:schemeClr val="accent4">
              <a:lumMod val="20000"/>
              <a:lumOff val="8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LMS 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로그인 후 해당강좌에서</a:t>
            </a: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①해당 과목의 기말고사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,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또는 시험에 관련한 콘텐츠를 클릭합니다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ko-KR" altLang="en-US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B9907D69-3240-48BE-BB17-4F5AC5B316A7}"/>
              </a:ext>
            </a:extLst>
          </p:cNvPr>
          <p:cNvSpPr/>
          <p:nvPr/>
        </p:nvSpPr>
        <p:spPr>
          <a:xfrm>
            <a:off x="807521" y="5842660"/>
            <a:ext cx="7125195" cy="1015340"/>
          </a:xfrm>
          <a:prstGeom prst="roundRect">
            <a:avLst>
              <a:gd name="adj" fmla="val 0"/>
            </a:avLst>
          </a:prstGeom>
          <a:noFill/>
          <a:ln w="44450" cap="rnd" cmpd="sng">
            <a:solidFill>
              <a:srgbClr val="FF0000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86E5AD-F10B-4565-9862-042365202B54}"/>
              </a:ext>
            </a:extLst>
          </p:cNvPr>
          <p:cNvSpPr txBox="1"/>
          <p:nvPr/>
        </p:nvSpPr>
        <p:spPr>
          <a:xfrm>
            <a:off x="447845" y="5750142"/>
            <a:ext cx="402674" cy="459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5063DF-048C-4B8F-A979-A38EE054F513}"/>
              </a:ext>
            </a:extLst>
          </p:cNvPr>
          <p:cNvSpPr txBox="1"/>
          <p:nvPr/>
        </p:nvSpPr>
        <p:spPr>
          <a:xfrm>
            <a:off x="0" y="58595"/>
            <a:ext cx="24657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응시하기</a:t>
            </a:r>
          </a:p>
        </p:txBody>
      </p:sp>
    </p:spTree>
    <p:extLst>
      <p:ext uri="{BB962C8B-B14F-4D97-AF65-F5344CB8AC3E}">
        <p14:creationId xmlns:p14="http://schemas.microsoft.com/office/powerpoint/2010/main" val="306004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298CC059-5F5B-4EC3-9FF2-BF0996141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8" y="628074"/>
            <a:ext cx="8076767" cy="6229925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9C0C7A3-DACE-4754-B6DA-EF92A6716D62}"/>
              </a:ext>
            </a:extLst>
          </p:cNvPr>
          <p:cNvSpPr/>
          <p:nvPr/>
        </p:nvSpPr>
        <p:spPr>
          <a:xfrm>
            <a:off x="8091055" y="628076"/>
            <a:ext cx="4100945" cy="6229924"/>
          </a:xfrm>
          <a:prstGeom prst="rect">
            <a:avLst/>
          </a:prstGeom>
          <a:solidFill>
            <a:schemeClr val="accent4">
              <a:lumMod val="20000"/>
              <a:lumOff val="8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 </a:t>
            </a:r>
            <a:r>
              <a:rPr lang="ko-KR" altLang="en-US" b="1" spc="-15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컨텐츠 중앙 하단의 </a:t>
            </a:r>
            <a:r>
              <a:rPr lang="en-US" altLang="ko-KR" b="1" spc="-15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</a:t>
            </a:r>
            <a:r>
              <a:rPr lang="ko-KR" altLang="en-US" b="1" spc="-15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퀴즈 풀기 시작“</a:t>
            </a:r>
            <a:endParaRPr lang="en-US" altLang="ko-KR" b="1" spc="-150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spc="-15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</a:t>
            </a:r>
            <a:r>
              <a:rPr lang="ko-KR" altLang="en-US" b="1" spc="-15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을 클릭합니다</a:t>
            </a:r>
            <a:r>
              <a:rPr lang="en-US" altLang="ko-KR" b="1" spc="-15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spc="-15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② 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클릭 후 생성되는 팝업창에서</a:t>
            </a: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“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시도 시작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”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을 클릭합니다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Light" panose="020D0904000000000000" pitchFamily="50" charset="-127"/>
              </a:rPr>
              <a:t>*</a:t>
            </a:r>
            <a:r>
              <a:rPr lang="ko-KR" altLang="en-US" sz="16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Light" panose="020D0904000000000000" pitchFamily="50" charset="-127"/>
              </a:rPr>
              <a:t>클릭하는 순간부터 시간이 </a:t>
            </a:r>
            <a:r>
              <a:rPr lang="ko-KR" altLang="en-US" sz="1600" b="1" dirty="0" err="1">
                <a:solidFill>
                  <a:srgbClr val="002060"/>
                </a:solidFill>
                <a:latin typeface="나눔고딕 ExtraBold" panose="020D0904000000000000" pitchFamily="50" charset="-127"/>
                <a:ea typeface="나눔고딕 Light" panose="020D0904000000000000" pitchFamily="50" charset="-127"/>
              </a:rPr>
              <a:t>카운트됩니다</a:t>
            </a:r>
            <a:r>
              <a:rPr lang="en-US" altLang="ko-KR" sz="16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Light" panose="020D0904000000000000" pitchFamily="50" charset="-127"/>
              </a:rPr>
              <a:t>.</a:t>
            </a:r>
            <a:endParaRPr lang="en-US" altLang="ko-KR" b="1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ExtraBold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endParaRPr lang="ko-KR" altLang="en-US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4398080A-BA35-4801-8754-3BDC2BB6B74B}"/>
              </a:ext>
            </a:extLst>
          </p:cNvPr>
          <p:cNvSpPr/>
          <p:nvPr/>
        </p:nvSpPr>
        <p:spPr>
          <a:xfrm>
            <a:off x="3815825" y="5004128"/>
            <a:ext cx="922430" cy="558801"/>
          </a:xfrm>
          <a:prstGeom prst="roundRect">
            <a:avLst>
              <a:gd name="adj" fmla="val 0"/>
            </a:avLst>
          </a:prstGeom>
          <a:noFill/>
          <a:ln w="44450" cap="rnd" cmpd="sng">
            <a:solidFill>
              <a:srgbClr val="FF0000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1AC751-1BE4-49CF-91A8-8617034D47C6}"/>
              </a:ext>
            </a:extLst>
          </p:cNvPr>
          <p:cNvSpPr txBox="1"/>
          <p:nvPr/>
        </p:nvSpPr>
        <p:spPr>
          <a:xfrm>
            <a:off x="3324859" y="5004128"/>
            <a:ext cx="402674" cy="459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7030E78-3058-47FE-A936-50C643A0B2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8286" y="2497047"/>
            <a:ext cx="4281583" cy="2244215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769E7D7-A061-4E0F-9BAB-240D727F18C7}"/>
              </a:ext>
            </a:extLst>
          </p:cNvPr>
          <p:cNvSpPr/>
          <p:nvPr/>
        </p:nvSpPr>
        <p:spPr>
          <a:xfrm>
            <a:off x="5172442" y="4310742"/>
            <a:ext cx="753346" cy="430520"/>
          </a:xfrm>
          <a:prstGeom prst="roundRect">
            <a:avLst>
              <a:gd name="adj" fmla="val 0"/>
            </a:avLst>
          </a:prstGeom>
          <a:noFill/>
          <a:ln w="44450" cap="rnd" cmpd="sng">
            <a:solidFill>
              <a:srgbClr val="FF0000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CD4085-59CF-46F9-AEC9-759F3D5062A5}"/>
              </a:ext>
            </a:extLst>
          </p:cNvPr>
          <p:cNvSpPr txBox="1"/>
          <p:nvPr/>
        </p:nvSpPr>
        <p:spPr>
          <a:xfrm>
            <a:off x="4829558" y="4213885"/>
            <a:ext cx="402674" cy="459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②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9D1180-8048-42DD-9B43-FA6DB3828D63}"/>
              </a:ext>
            </a:extLst>
          </p:cNvPr>
          <p:cNvSpPr txBox="1"/>
          <p:nvPr/>
        </p:nvSpPr>
        <p:spPr>
          <a:xfrm>
            <a:off x="0" y="58595"/>
            <a:ext cx="24657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응시하기</a:t>
            </a:r>
          </a:p>
        </p:txBody>
      </p:sp>
    </p:spTree>
    <p:extLst>
      <p:ext uri="{BB962C8B-B14F-4D97-AF65-F5344CB8AC3E}">
        <p14:creationId xmlns:p14="http://schemas.microsoft.com/office/powerpoint/2010/main" val="2873499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>
            <a:extLst>
              <a:ext uri="{FF2B5EF4-FFF2-40B4-BE49-F238E27FC236}">
                <a16:creationId xmlns:a16="http://schemas.microsoft.com/office/drawing/2014/main" id="{DC73AB91-23C1-4D25-911C-02F7BE912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628076"/>
            <a:ext cx="8257310" cy="6229924"/>
          </a:xfrm>
          <a:prstGeom prst="rect">
            <a:avLst/>
          </a:prstGeo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BCAFAC02-428F-4A4E-99D0-B8F23F68A3C2}"/>
              </a:ext>
            </a:extLst>
          </p:cNvPr>
          <p:cNvSpPr/>
          <p:nvPr/>
        </p:nvSpPr>
        <p:spPr>
          <a:xfrm>
            <a:off x="928643" y="2506461"/>
            <a:ext cx="5294256" cy="4277648"/>
          </a:xfrm>
          <a:prstGeom prst="roundRect">
            <a:avLst>
              <a:gd name="adj" fmla="val 0"/>
            </a:avLst>
          </a:prstGeom>
          <a:noFill/>
          <a:ln w="44450" cap="rnd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1BC64A-24C2-4E7F-A29D-A9EBEFA802BB}"/>
              </a:ext>
            </a:extLst>
          </p:cNvPr>
          <p:cNvSpPr txBox="1"/>
          <p:nvPr/>
        </p:nvSpPr>
        <p:spPr>
          <a:xfrm>
            <a:off x="555874" y="2333785"/>
            <a:ext cx="1135157" cy="459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12" name="폭발: 8pt 11">
            <a:extLst>
              <a:ext uri="{FF2B5EF4-FFF2-40B4-BE49-F238E27FC236}">
                <a16:creationId xmlns:a16="http://schemas.microsoft.com/office/drawing/2014/main" id="{F788CDFE-1F90-4087-8EFF-518ACF77139C}"/>
              </a:ext>
            </a:extLst>
          </p:cNvPr>
          <p:cNvSpPr/>
          <p:nvPr/>
        </p:nvSpPr>
        <p:spPr>
          <a:xfrm>
            <a:off x="5025908" y="6229924"/>
            <a:ext cx="286321" cy="361140"/>
          </a:xfrm>
          <a:prstGeom prst="irregularSeal1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8B9B5976-91AC-4D0F-BF7B-3AADBA760861}"/>
              </a:ext>
            </a:extLst>
          </p:cNvPr>
          <p:cNvSpPr/>
          <p:nvPr/>
        </p:nvSpPr>
        <p:spPr>
          <a:xfrm>
            <a:off x="6391561" y="1481824"/>
            <a:ext cx="1671783" cy="1006872"/>
          </a:xfrm>
          <a:prstGeom prst="roundRect">
            <a:avLst>
              <a:gd name="adj" fmla="val 0"/>
            </a:avLst>
          </a:prstGeom>
          <a:noFill/>
          <a:ln w="44450" cap="rnd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753CA28-50B8-40C7-BF19-89D7D1B81521}"/>
              </a:ext>
            </a:extLst>
          </p:cNvPr>
          <p:cNvSpPr txBox="1"/>
          <p:nvPr/>
        </p:nvSpPr>
        <p:spPr>
          <a:xfrm>
            <a:off x="166255" y="73891"/>
            <a:ext cx="25923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응시 화면</a:t>
            </a:r>
          </a:p>
        </p:txBody>
      </p:sp>
      <p:sp>
        <p:nvSpPr>
          <p:cNvPr id="21" name="폭발: 8pt 20">
            <a:extLst>
              <a:ext uri="{FF2B5EF4-FFF2-40B4-BE49-F238E27FC236}">
                <a16:creationId xmlns:a16="http://schemas.microsoft.com/office/drawing/2014/main" id="{D6FA65EE-B295-4AF0-8299-3F852C596D23}"/>
              </a:ext>
            </a:extLst>
          </p:cNvPr>
          <p:cNvSpPr/>
          <p:nvPr/>
        </p:nvSpPr>
        <p:spPr>
          <a:xfrm>
            <a:off x="11493042" y="3516850"/>
            <a:ext cx="357213" cy="432634"/>
          </a:xfrm>
          <a:prstGeom prst="irregularSeal1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C05FAAB-EA15-4E72-AAA7-42DD59FF0754}"/>
              </a:ext>
            </a:extLst>
          </p:cNvPr>
          <p:cNvSpPr/>
          <p:nvPr/>
        </p:nvSpPr>
        <p:spPr>
          <a:xfrm>
            <a:off x="8091055" y="628076"/>
            <a:ext cx="4100945" cy="62299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 객관식 문제의 경우 문제와 보기가 표시됩니다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 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답안을 체크한 후 다음페이지를 클릭하면 다음문제로 넘어갑니다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②문제 번호를 클릭하면 해당하는 </a:t>
            </a: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 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번호의 문제가 나타납니다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*</a:t>
            </a:r>
            <a:r>
              <a:rPr lang="ko-KR" altLang="en-US" sz="1600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답안 기입이 완료된 문제는 파란색으로</a:t>
            </a:r>
            <a:r>
              <a:rPr lang="en-US" altLang="ko-KR" sz="1600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, </a:t>
            </a:r>
            <a:r>
              <a:rPr lang="ko-KR" altLang="en-US" sz="1600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기입이 되어있지 않는 문제는 회색으로</a:t>
            </a:r>
            <a:endParaRPr lang="en-US" altLang="ko-KR" sz="1600" b="1" dirty="0">
              <a:solidFill>
                <a:srgbClr val="0070C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600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표시됩니다</a:t>
            </a:r>
            <a:r>
              <a:rPr lang="en-US" altLang="ko-KR" sz="1600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③ 남은 시간이 표시됩니다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*</a:t>
            </a:r>
            <a:r>
              <a:rPr lang="ko-KR" altLang="en-US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해당시간이 종료되면 시험이 자동으로 끝나게 됩니다</a:t>
            </a:r>
            <a:r>
              <a:rPr lang="en-US" altLang="ko-KR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 </a:t>
            </a:r>
            <a:r>
              <a:rPr lang="ko-KR" altLang="en-US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시간에 주의하면서 문제를 풀어주세요</a:t>
            </a:r>
            <a:r>
              <a:rPr lang="en-US" altLang="ko-KR" b="1" dirty="0">
                <a:solidFill>
                  <a:srgbClr val="0070C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BF32E9-6378-49DF-A0D8-E6D872187F76}"/>
              </a:ext>
            </a:extLst>
          </p:cNvPr>
          <p:cNvSpPr txBox="1"/>
          <p:nvPr/>
        </p:nvSpPr>
        <p:spPr>
          <a:xfrm>
            <a:off x="6155371" y="2776547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③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E18EFEB-ECAD-4B22-B4B3-13C3F8681E7A}"/>
              </a:ext>
            </a:extLst>
          </p:cNvPr>
          <p:cNvSpPr txBox="1"/>
          <p:nvPr/>
        </p:nvSpPr>
        <p:spPr>
          <a:xfrm>
            <a:off x="5988888" y="1308901"/>
            <a:ext cx="402674" cy="459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②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601CAED3-937B-4251-9429-FD221D813C23}"/>
              </a:ext>
            </a:extLst>
          </p:cNvPr>
          <p:cNvSpPr/>
          <p:nvPr/>
        </p:nvSpPr>
        <p:spPr>
          <a:xfrm>
            <a:off x="6510315" y="2850438"/>
            <a:ext cx="1553030" cy="787171"/>
          </a:xfrm>
          <a:prstGeom prst="roundRect">
            <a:avLst>
              <a:gd name="adj" fmla="val 0"/>
            </a:avLst>
          </a:prstGeom>
          <a:noFill/>
          <a:ln w="44450" cap="rnd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6416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400A0A82-5C3C-4D3E-8FEA-895D2F3029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8076"/>
            <a:ext cx="8091055" cy="6229924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F95D3FF4-19DB-4296-B6C1-30D3AD4E62E3}"/>
              </a:ext>
            </a:extLst>
          </p:cNvPr>
          <p:cNvSpPr/>
          <p:nvPr/>
        </p:nvSpPr>
        <p:spPr>
          <a:xfrm>
            <a:off x="8091055" y="628076"/>
            <a:ext cx="4100945" cy="6229924"/>
          </a:xfrm>
          <a:prstGeom prst="rect">
            <a:avLst/>
          </a:prstGeom>
          <a:solidFill>
            <a:schemeClr val="accent4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 주관식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,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서술형 문제의 경우 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“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답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”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을 적는 칸에 답안을 기입합니다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*</a:t>
            </a: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단답형의 경우 오타에 주의하여 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입력해주세요</a:t>
            </a:r>
            <a:r>
              <a:rPr lang="en-US" altLang="ko-KR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D1A78889-0C0E-4639-8B7A-7E63F131EEC0}"/>
              </a:ext>
            </a:extLst>
          </p:cNvPr>
          <p:cNvSpPr/>
          <p:nvPr/>
        </p:nvSpPr>
        <p:spPr>
          <a:xfrm>
            <a:off x="959216" y="4218333"/>
            <a:ext cx="5049697" cy="962752"/>
          </a:xfrm>
          <a:prstGeom prst="roundRect">
            <a:avLst>
              <a:gd name="adj" fmla="val 0"/>
            </a:avLst>
          </a:prstGeom>
          <a:noFill/>
          <a:ln w="44450" cap="rnd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DB97D2-2EE6-48B0-A9E8-040D81567983}"/>
              </a:ext>
            </a:extLst>
          </p:cNvPr>
          <p:cNvSpPr txBox="1"/>
          <p:nvPr/>
        </p:nvSpPr>
        <p:spPr>
          <a:xfrm>
            <a:off x="556542" y="4092359"/>
            <a:ext cx="402674" cy="459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A7F263-7CD8-463A-852E-72DD85966BB6}"/>
              </a:ext>
            </a:extLst>
          </p:cNvPr>
          <p:cNvSpPr txBox="1"/>
          <p:nvPr/>
        </p:nvSpPr>
        <p:spPr>
          <a:xfrm>
            <a:off x="166255" y="73891"/>
            <a:ext cx="25923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응시 화면</a:t>
            </a:r>
          </a:p>
        </p:txBody>
      </p:sp>
    </p:spTree>
    <p:extLst>
      <p:ext uri="{BB962C8B-B14F-4D97-AF65-F5344CB8AC3E}">
        <p14:creationId xmlns:p14="http://schemas.microsoft.com/office/powerpoint/2010/main" val="2177118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4FD2DC5F-99B7-4947-9F9D-BE0EE00B0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8076"/>
            <a:ext cx="8091055" cy="6229924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81B1BA98-91EA-4431-A203-2FB9130494A2}"/>
              </a:ext>
            </a:extLst>
          </p:cNvPr>
          <p:cNvSpPr/>
          <p:nvPr/>
        </p:nvSpPr>
        <p:spPr>
          <a:xfrm>
            <a:off x="8091055" y="628076"/>
            <a:ext cx="4100945" cy="6229924"/>
          </a:xfrm>
          <a:prstGeom prst="rect">
            <a:avLst/>
          </a:prstGeom>
          <a:solidFill>
            <a:schemeClr val="accent4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 </a:t>
            </a:r>
            <a:r>
              <a:rPr lang="ko-KR" altLang="en-US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시험 종료 전 </a:t>
            </a:r>
            <a:r>
              <a:rPr lang="en-US" altLang="ko-KR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“</a:t>
            </a:r>
            <a:r>
              <a:rPr lang="ko-KR" altLang="en-US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퀴즈 찾아가기</a:t>
            </a:r>
            <a:r>
              <a:rPr lang="en-US" altLang="ko-KR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” </a:t>
            </a:r>
            <a:r>
              <a:rPr lang="ko-KR" altLang="en-US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화면에서 답안 기입 상황을 확인하여 기입되지 않는 문제가 있는지 확인해주세요</a:t>
            </a:r>
            <a:r>
              <a:rPr lang="en-US" altLang="ko-KR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② 마지막 문제 화면에서 답안 기입 후 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“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시험 </a:t>
            </a:r>
            <a:r>
              <a:rPr lang="ko-KR" altLang="en-US" b="1" dirty="0" err="1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종료＂버튼을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눌러주세요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ko-KR" altLang="en-US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03A0E781-A7FC-4884-8A07-FC3402035E22}"/>
              </a:ext>
            </a:extLst>
          </p:cNvPr>
          <p:cNvSpPr/>
          <p:nvPr/>
        </p:nvSpPr>
        <p:spPr>
          <a:xfrm>
            <a:off x="5215935" y="6092943"/>
            <a:ext cx="745559" cy="369332"/>
          </a:xfrm>
          <a:prstGeom prst="roundRect">
            <a:avLst>
              <a:gd name="adj" fmla="val 0"/>
            </a:avLst>
          </a:prstGeom>
          <a:noFill/>
          <a:ln w="44450" cap="rnd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2DC1F1-DABD-49B9-8E63-729A23F28AF2}"/>
              </a:ext>
            </a:extLst>
          </p:cNvPr>
          <p:cNvSpPr txBox="1"/>
          <p:nvPr/>
        </p:nvSpPr>
        <p:spPr>
          <a:xfrm>
            <a:off x="6118439" y="1177860"/>
            <a:ext cx="402674" cy="459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E649910-AB01-4489-AC08-AFDE0ABD646F}"/>
              </a:ext>
            </a:extLst>
          </p:cNvPr>
          <p:cNvSpPr/>
          <p:nvPr/>
        </p:nvSpPr>
        <p:spPr>
          <a:xfrm>
            <a:off x="4813261" y="6045258"/>
            <a:ext cx="4026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②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A092D112-758A-4C08-B6A6-8490F12316F5}"/>
              </a:ext>
            </a:extLst>
          </p:cNvPr>
          <p:cNvSpPr/>
          <p:nvPr/>
        </p:nvSpPr>
        <p:spPr>
          <a:xfrm>
            <a:off x="6521113" y="1453798"/>
            <a:ext cx="1482856" cy="945018"/>
          </a:xfrm>
          <a:prstGeom prst="roundRect">
            <a:avLst>
              <a:gd name="adj" fmla="val 0"/>
            </a:avLst>
          </a:prstGeom>
          <a:noFill/>
          <a:ln w="44450" cap="rnd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DD3C95-AFD0-4284-BB81-D150B01DD0A4}"/>
              </a:ext>
            </a:extLst>
          </p:cNvPr>
          <p:cNvSpPr txBox="1"/>
          <p:nvPr/>
        </p:nvSpPr>
        <p:spPr>
          <a:xfrm>
            <a:off x="166255" y="73891"/>
            <a:ext cx="24657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 종료하기</a:t>
            </a:r>
          </a:p>
        </p:txBody>
      </p:sp>
    </p:spTree>
    <p:extLst>
      <p:ext uri="{BB962C8B-B14F-4D97-AF65-F5344CB8AC3E}">
        <p14:creationId xmlns:p14="http://schemas.microsoft.com/office/powerpoint/2010/main" val="2863019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9789F323-BC95-46B0-A860-611F90C4E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628076"/>
            <a:ext cx="8091054" cy="6229924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53702FE4-354C-429B-929B-CA6C6F89DB81}"/>
              </a:ext>
            </a:extLst>
          </p:cNvPr>
          <p:cNvSpPr/>
          <p:nvPr/>
        </p:nvSpPr>
        <p:spPr>
          <a:xfrm>
            <a:off x="8091055" y="628076"/>
            <a:ext cx="4100945" cy="6229924"/>
          </a:xfrm>
          <a:prstGeom prst="rect">
            <a:avLst/>
          </a:prstGeom>
          <a:solidFill>
            <a:schemeClr val="accent4">
              <a:lumMod val="20000"/>
              <a:lumOff val="8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 </a:t>
            </a:r>
            <a:r>
              <a:rPr lang="ko-KR" altLang="en-US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답안 기입상황을 마지막으로 확인하고 하단의 </a:t>
            </a:r>
            <a:r>
              <a:rPr lang="en-US" altLang="ko-KR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“</a:t>
            </a:r>
            <a:r>
              <a:rPr lang="ko-KR" altLang="en-US" sz="1750" b="1" dirty="0" err="1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모두제출하고</a:t>
            </a:r>
            <a:r>
              <a:rPr lang="ko-KR" altLang="en-US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r>
              <a:rPr lang="ko-KR" altLang="en-US" sz="1750" b="1" dirty="0" err="1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끝냄“버튼을</a:t>
            </a:r>
            <a:r>
              <a:rPr lang="ko-KR" altLang="en-US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눌러주세요</a:t>
            </a:r>
            <a:r>
              <a:rPr lang="en-US" altLang="ko-KR" sz="1750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② 최종적으로 나타나는 확정 화면에서 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“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모두 제출하고 끝냄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”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을 누르시면 시험 응시가 종료됩니다</a:t>
            </a:r>
            <a:r>
              <a:rPr lang="en-US" altLang="ko-KR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  <a:r>
              <a:rPr lang="ko-KR" altLang="en-US" b="1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endParaRPr lang="en-US" altLang="ko-KR" b="1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40C31EF1-1FFA-4308-A672-4CC8307BBCCD}"/>
              </a:ext>
            </a:extLst>
          </p:cNvPr>
          <p:cNvSpPr/>
          <p:nvPr/>
        </p:nvSpPr>
        <p:spPr>
          <a:xfrm>
            <a:off x="2030681" y="6322444"/>
            <a:ext cx="2884383" cy="535556"/>
          </a:xfrm>
          <a:prstGeom prst="roundRect">
            <a:avLst>
              <a:gd name="adj" fmla="val 0"/>
            </a:avLst>
          </a:prstGeom>
          <a:noFill/>
          <a:ln w="44450" cap="rnd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BFD859-559E-4513-A797-4F2E7FA4CC6D}"/>
              </a:ext>
            </a:extLst>
          </p:cNvPr>
          <p:cNvSpPr txBox="1"/>
          <p:nvPr/>
        </p:nvSpPr>
        <p:spPr>
          <a:xfrm>
            <a:off x="166255" y="73891"/>
            <a:ext cx="2448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시험</a:t>
            </a:r>
            <a:r>
              <a:rPr lang="ko-KR" altLang="en-US" sz="2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28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종료하기</a:t>
            </a:r>
            <a:endParaRPr lang="ko-KR" altLang="en-US" sz="2400" b="1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C709995-0C36-42D7-8D09-C8EADDCDB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1966" y="4037071"/>
            <a:ext cx="3281547" cy="20859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803965A-DE99-49C1-90DD-56D89810F23A}"/>
              </a:ext>
            </a:extLst>
          </p:cNvPr>
          <p:cNvSpPr txBox="1"/>
          <p:nvPr/>
        </p:nvSpPr>
        <p:spPr>
          <a:xfrm>
            <a:off x="1679466" y="6123046"/>
            <a:ext cx="402674" cy="459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①</a:t>
            </a:r>
            <a:endParaRPr lang="en-US" altLang="ko-KR" b="1" dirty="0">
              <a:solidFill>
                <a:srgbClr val="FF000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7963F20A-1122-4425-A855-EF5DCF688E4E}"/>
              </a:ext>
            </a:extLst>
          </p:cNvPr>
          <p:cNvSpPr/>
          <p:nvPr/>
        </p:nvSpPr>
        <p:spPr>
          <a:xfrm>
            <a:off x="4676898" y="5501067"/>
            <a:ext cx="1878282" cy="535556"/>
          </a:xfrm>
          <a:prstGeom prst="roundRect">
            <a:avLst>
              <a:gd name="adj" fmla="val 0"/>
            </a:avLst>
          </a:prstGeom>
          <a:noFill/>
          <a:ln w="44450" cap="rnd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E720FA4-9918-4DF7-9E1E-624D4838855C}"/>
              </a:ext>
            </a:extLst>
          </p:cNvPr>
          <p:cNvSpPr/>
          <p:nvPr/>
        </p:nvSpPr>
        <p:spPr>
          <a:xfrm>
            <a:off x="4321296" y="5371604"/>
            <a:ext cx="300870" cy="377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②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79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54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ctr">
          <a:defRPr sz="2400" b="1" dirty="0" err="1">
            <a:solidFill>
              <a:schemeClr val="tx1">
                <a:lumMod val="75000"/>
                <a:lumOff val="25000"/>
              </a:schemeClr>
            </a:solidFill>
            <a:latin typeface="나눔고딕 Light" panose="020D0904000000000000" pitchFamily="50" charset="-127"/>
            <a:ea typeface="나눔고딕 Light" panose="020D0904000000000000" pitchFamily="50" charset="-12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245</Words>
  <Application>Microsoft Office PowerPoint</Application>
  <PresentationFormat>와이드스크린</PresentationFormat>
  <Paragraphs>67</Paragraphs>
  <Slides>11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6" baseType="lpstr">
      <vt:lpstr>나눔고딕 ExtraBold</vt:lpstr>
      <vt:lpstr>나눔고딕 Light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김태희</dc:creator>
  <cp:lastModifiedBy>HIT</cp:lastModifiedBy>
  <cp:revision>50</cp:revision>
  <cp:lastPrinted>2020-06-08T08:41:12Z</cp:lastPrinted>
  <dcterms:created xsi:type="dcterms:W3CDTF">2020-06-08T06:20:34Z</dcterms:created>
  <dcterms:modified xsi:type="dcterms:W3CDTF">2021-10-12T01:18:44Z</dcterms:modified>
</cp:coreProperties>
</file>