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5" autoAdjust="0"/>
    <p:restoredTop sz="94660"/>
  </p:normalViewPr>
  <p:slideViewPr>
    <p:cSldViewPr snapToGrid="0">
      <p:cViewPr varScale="1">
        <p:scale>
          <a:sx n="82" d="100"/>
          <a:sy n="82" d="100"/>
        </p:scale>
        <p:origin x="114" y="7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7B85188-0A7F-4000-AA31-CF55CDA39B3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680EB25F-E719-4DD5-8C61-B748CBE6871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8E20205-43D2-4392-975F-527C8C9E7B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088353-DDC9-4C05-BDF3-78E7F9BD653D}" type="datetimeFigureOut">
              <a:rPr lang="ko-KR" altLang="en-US" smtClean="0"/>
              <a:t>2021-07-26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96C0C42-0045-466D-B073-6A4D839B5D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49B1B20-5EEE-46EF-A269-1BED9F03D2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F7DB5-0ADF-4853-AD1A-6B28BF924C6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072801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16045B9-6F23-4905-9CEA-095915CC86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FB2A62E-7B0C-4DFA-B5EC-FF60159947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235F0F8-B1C7-4C65-9FB3-5C057BA676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088353-DDC9-4C05-BDF3-78E7F9BD653D}" type="datetimeFigureOut">
              <a:rPr lang="ko-KR" altLang="en-US" smtClean="0"/>
              <a:t>2021-07-26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34A70D2-F463-466C-80A1-E1B4091E3F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52BA903-02F9-4053-9262-40EBF74F7E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F7DB5-0ADF-4853-AD1A-6B28BF924C6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7961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A55D82E-E966-4535-B61A-0FC70DD232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DD698496-088C-4027-A57F-9C2EF7D949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DCC588A-1E29-42D1-8911-B6EFBF5413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088353-DDC9-4C05-BDF3-78E7F9BD653D}" type="datetimeFigureOut">
              <a:rPr lang="ko-KR" altLang="en-US" smtClean="0"/>
              <a:t>2021-07-26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08B592F-C4DA-4918-BAB5-ED06A679E9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AB0524E-3200-4DB3-9B70-089C6B721E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F7DB5-0ADF-4853-AD1A-6B28BF924C6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757119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92288C0-9950-4876-9FC4-C4064C394C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5F889E2-C106-4604-9E2C-34E81B0EB3E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3CEC9F94-D480-4087-B617-35168F90AE2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53FF81F5-B151-4811-B026-4144C63A2F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088353-DDC9-4C05-BDF3-78E7F9BD653D}" type="datetimeFigureOut">
              <a:rPr lang="ko-KR" altLang="en-US" smtClean="0"/>
              <a:t>2021-07-26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4628E1D5-5DE4-4426-88AF-24DC54107F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B83E3511-B378-49F6-A933-0A3330890B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F7DB5-0ADF-4853-AD1A-6B28BF924C6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608021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688015A-3A07-4901-9935-38D1A8F8DC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FEAAB528-F472-436A-A138-C96B88858D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F753DF31-46B8-47AA-B7DD-C4CDF24BEF1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711D1B0F-BD92-4DDC-8AC1-0263040013C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F79040E9-0CC7-45CE-A79E-66A3854BB8A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0229F260-D2B4-4A99-B059-C52D9808FB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088353-DDC9-4C05-BDF3-78E7F9BD653D}" type="datetimeFigureOut">
              <a:rPr lang="ko-KR" altLang="en-US" smtClean="0"/>
              <a:t>2021-07-26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1A349C6A-1FC7-4594-84B8-B929CB8D22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67F0867C-67BA-40E5-A881-2BB7372928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F7DB5-0ADF-4853-AD1A-6B28BF924C6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921649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2BDE0F1-EBE6-4523-AB14-658E4BD1B0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8C45D0B9-C63A-42B0-8461-03965CEF03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088353-DDC9-4C05-BDF3-78E7F9BD653D}" type="datetimeFigureOut">
              <a:rPr lang="ko-KR" altLang="en-US" smtClean="0"/>
              <a:t>2021-07-26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1992306D-CBEE-4B33-85E5-4510984267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367B8207-9D80-4A23-8CD2-39987A3A29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F7DB5-0ADF-4853-AD1A-6B28BF924C6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338393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6C725FCD-6BE2-4EF2-9026-5AB482EF32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088353-DDC9-4C05-BDF3-78E7F9BD653D}" type="datetimeFigureOut">
              <a:rPr lang="ko-KR" altLang="en-US" smtClean="0"/>
              <a:t>2021-07-26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EED15001-B628-4428-A227-133AAB022D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ADFB7F07-4362-44E5-A84B-33E9951A5D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F7DB5-0ADF-4853-AD1A-6B28BF924C6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5398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C52D5DF-8975-48DC-93E7-2E6743E156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55F8532F-1963-4933-BA73-6F12741E9F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DAD4BAB9-590B-42A2-BDAD-C76883BFCD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A3E5E500-6F52-4905-8252-81113CC238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088353-DDC9-4C05-BDF3-78E7F9BD653D}" type="datetimeFigureOut">
              <a:rPr lang="ko-KR" altLang="en-US" smtClean="0"/>
              <a:t>2021-07-26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6F2694DE-125E-4DE2-BF88-E2E394BBDA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2AD2F5F9-5EA6-42BC-BE40-E8DBE5EDFA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F7DB5-0ADF-4853-AD1A-6B28BF924C6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739547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EC62FAC-0196-4CA4-B195-DB8E994E13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7FC97548-83CD-4C59-B7A1-B3EA60C3DF3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D453720E-E4E9-47BB-BB9F-B985A41C440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88AB72F5-6504-40B6-B4EC-BB3E5D7004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088353-DDC9-4C05-BDF3-78E7F9BD653D}" type="datetimeFigureOut">
              <a:rPr lang="ko-KR" altLang="en-US" smtClean="0"/>
              <a:t>2021-07-26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7476D286-C8B5-4624-B2C0-5DBF527BDD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039CFDEA-BF02-4C2D-BBE8-C1431CC4AA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F7DB5-0ADF-4853-AD1A-6B28BF924C6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297448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C5A3965-6EAF-4617-AAB9-78D7E31A00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63CD289E-69CF-473B-80C1-14292796FA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2FDC59D-12C6-4FF5-AA10-E0AA04B291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088353-DDC9-4C05-BDF3-78E7F9BD653D}" type="datetimeFigureOut">
              <a:rPr lang="ko-KR" altLang="en-US" smtClean="0"/>
              <a:t>2021-07-26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73CD973-4AE4-4268-BB27-74B059AAAF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3334C22-2A2C-4C7E-8312-5C4C617796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F7DB5-0ADF-4853-AD1A-6B28BF924C6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023729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45911488-D4CE-429A-B901-26728425327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BB98B365-169A-413C-9E56-DBBAC0B57E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93F61F9-3EAA-4E53-B13E-7E583BD3FE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088353-DDC9-4C05-BDF3-78E7F9BD653D}" type="datetimeFigureOut">
              <a:rPr lang="ko-KR" altLang="en-US" smtClean="0"/>
              <a:t>2021-07-26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5B0CAB0-41AE-466A-B782-74DF7D87B8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29B843A-0943-4DC7-81EE-E22CAAFA40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F7DB5-0ADF-4853-AD1A-6B28BF924C6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19209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39FA862A-BFEF-4C98-8735-C7D8757808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370AAC70-5ACF-487A-86E1-616689DDDD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04D97A9-EA28-416D-8001-48558AA12AE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088353-DDC9-4C05-BDF3-78E7F9BD653D}" type="datetimeFigureOut">
              <a:rPr lang="ko-KR" altLang="en-US" smtClean="0"/>
              <a:t>2021-07-26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A8ED7F1-672B-4209-8600-956084B591D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637979E-33F6-4C6E-972F-4A8256E736E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2F7DB5-0ADF-4853-AD1A-6B28BF924C6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8253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m.hit.ac.kr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696140F9-B3D8-47E7-8540-553A39B00763}"/>
              </a:ext>
            </a:extLst>
          </p:cNvPr>
          <p:cNvSpPr txBox="1"/>
          <p:nvPr/>
        </p:nvSpPr>
        <p:spPr>
          <a:xfrm>
            <a:off x="550985" y="234462"/>
            <a:ext cx="90267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>
                <a:latin typeface="+mn-ea"/>
              </a:rPr>
              <a:t>* </a:t>
            </a:r>
            <a:r>
              <a:rPr lang="ko-KR" altLang="en-US" b="1" dirty="0" err="1">
                <a:latin typeface="+mn-ea"/>
              </a:rPr>
              <a:t>모바일포탈</a:t>
            </a:r>
            <a:r>
              <a:rPr lang="ko-KR" altLang="en-US" b="1" dirty="0">
                <a:latin typeface="+mn-ea"/>
              </a:rPr>
              <a:t> </a:t>
            </a:r>
            <a:r>
              <a:rPr lang="en-US" altLang="ko-KR" b="1" dirty="0">
                <a:latin typeface="+mn-ea"/>
              </a:rPr>
              <a:t>/ </a:t>
            </a:r>
            <a:r>
              <a:rPr lang="ko-KR" altLang="en-US" b="1" dirty="0" err="1">
                <a:latin typeface="+mn-ea"/>
              </a:rPr>
              <a:t>모바일신분증</a:t>
            </a:r>
            <a:r>
              <a:rPr lang="ko-KR" altLang="en-US" b="1" dirty="0">
                <a:latin typeface="+mn-ea"/>
              </a:rPr>
              <a:t> 사용 중단 및 신규 모바일 </a:t>
            </a:r>
            <a:r>
              <a:rPr lang="ko-KR" altLang="en-US" b="1" dirty="0" err="1">
                <a:latin typeface="+mn-ea"/>
              </a:rPr>
              <a:t>통합앱</a:t>
            </a:r>
            <a:r>
              <a:rPr lang="ko-KR" altLang="en-US" b="1" dirty="0">
                <a:latin typeface="+mn-ea"/>
              </a:rPr>
              <a:t> 출시 이용 안내 </a:t>
            </a:r>
            <a:r>
              <a:rPr lang="en-US" altLang="ko-KR" b="1" dirty="0">
                <a:latin typeface="+mn-ea"/>
              </a:rPr>
              <a:t>*</a:t>
            </a:r>
            <a:endParaRPr lang="ko-KR" altLang="en-US" b="1" dirty="0">
              <a:latin typeface="+mn-ea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65DEC2C-8435-418C-AC1B-86D2DBFF35C9}"/>
              </a:ext>
            </a:extLst>
          </p:cNvPr>
          <p:cNvSpPr txBox="1"/>
          <p:nvPr/>
        </p:nvSpPr>
        <p:spPr>
          <a:xfrm>
            <a:off x="550985" y="984739"/>
            <a:ext cx="10668000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ko-KR" altLang="en-US" dirty="0">
                <a:latin typeface="+mn-ea"/>
              </a:rPr>
              <a:t>시스템 오픈일 </a:t>
            </a:r>
            <a:r>
              <a:rPr lang="en-US" altLang="ko-KR" dirty="0">
                <a:latin typeface="+mn-ea"/>
              </a:rPr>
              <a:t>: 2021</a:t>
            </a:r>
            <a:r>
              <a:rPr lang="ko-KR" altLang="en-US" dirty="0">
                <a:latin typeface="+mn-ea"/>
              </a:rPr>
              <a:t>년 </a:t>
            </a:r>
            <a:r>
              <a:rPr lang="en-US" altLang="ko-KR" dirty="0">
                <a:latin typeface="+mn-ea"/>
              </a:rPr>
              <a:t>07</a:t>
            </a:r>
            <a:r>
              <a:rPr lang="ko-KR" altLang="en-US" dirty="0">
                <a:latin typeface="+mn-ea"/>
              </a:rPr>
              <a:t>월 </a:t>
            </a:r>
            <a:r>
              <a:rPr lang="en-US" altLang="ko-KR" dirty="0">
                <a:latin typeface="+mn-ea"/>
              </a:rPr>
              <a:t>26</a:t>
            </a:r>
            <a:r>
              <a:rPr lang="ko-KR" altLang="en-US" dirty="0">
                <a:latin typeface="+mn-ea"/>
              </a:rPr>
              <a:t>일</a:t>
            </a:r>
            <a:r>
              <a:rPr lang="en-US" altLang="ko-KR" dirty="0">
                <a:latin typeface="+mn-ea"/>
              </a:rPr>
              <a:t>(</a:t>
            </a:r>
            <a:r>
              <a:rPr lang="ko-KR" altLang="en-US" dirty="0">
                <a:latin typeface="+mn-ea"/>
              </a:rPr>
              <a:t>월</a:t>
            </a:r>
            <a:r>
              <a:rPr lang="en-US" altLang="ko-KR" dirty="0">
                <a:latin typeface="+mn-ea"/>
              </a:rPr>
              <a:t>)  17:00</a:t>
            </a:r>
          </a:p>
          <a:p>
            <a:pPr marL="342900" indent="-342900">
              <a:buAutoNum type="arabicPeriod"/>
            </a:pPr>
            <a:endParaRPr lang="en-US" altLang="ko-KR" dirty="0">
              <a:latin typeface="+mn-ea"/>
            </a:endParaRPr>
          </a:p>
          <a:p>
            <a:pPr marL="342900" indent="-342900">
              <a:buAutoNum type="arabicPeriod"/>
            </a:pPr>
            <a:r>
              <a:rPr lang="ko-KR" altLang="en-US" dirty="0">
                <a:latin typeface="+mn-ea"/>
              </a:rPr>
              <a:t>앱 다운로드 </a:t>
            </a:r>
            <a:endParaRPr lang="en-US" altLang="ko-KR" dirty="0">
              <a:latin typeface="+mn-ea"/>
            </a:endParaRPr>
          </a:p>
          <a:p>
            <a:r>
              <a:rPr lang="en-US" altLang="ko-KR" sz="1600" dirty="0">
                <a:latin typeface="+mn-ea"/>
              </a:rPr>
              <a:t>  1)</a:t>
            </a:r>
            <a:r>
              <a:rPr lang="ko-KR" altLang="en-US" sz="1600" dirty="0">
                <a:latin typeface="+mn-ea"/>
              </a:rPr>
              <a:t> 안드로이드 </a:t>
            </a:r>
            <a:r>
              <a:rPr lang="en-US" altLang="ko-KR" sz="1600" dirty="0">
                <a:latin typeface="+mn-ea"/>
              </a:rPr>
              <a:t>: “Google Play </a:t>
            </a:r>
            <a:r>
              <a:rPr lang="ko-KR" altLang="en-US" sz="1600" dirty="0">
                <a:latin typeface="+mn-ea"/>
              </a:rPr>
              <a:t>스토어</a:t>
            </a:r>
            <a:r>
              <a:rPr lang="en-US" altLang="ko-KR" sz="1600" dirty="0">
                <a:latin typeface="+mn-ea"/>
              </a:rPr>
              <a:t>” </a:t>
            </a:r>
            <a:r>
              <a:rPr lang="ko-KR" altLang="en-US" sz="1600" dirty="0">
                <a:latin typeface="+mn-ea"/>
              </a:rPr>
              <a:t>대전보건대학교 검색 후 </a:t>
            </a:r>
            <a:r>
              <a:rPr lang="ko-KR" altLang="en-US" sz="1600" dirty="0" err="1">
                <a:latin typeface="+mn-ea"/>
              </a:rPr>
              <a:t>통합모바일</a:t>
            </a:r>
            <a:r>
              <a:rPr lang="ko-KR" altLang="en-US" sz="1600" dirty="0">
                <a:latin typeface="+mn-ea"/>
              </a:rPr>
              <a:t> 앱 다운로드 및 설치</a:t>
            </a:r>
            <a:endParaRPr lang="en-US" altLang="ko-KR" sz="1600" dirty="0">
              <a:latin typeface="+mn-ea"/>
            </a:endParaRPr>
          </a:p>
          <a:p>
            <a:r>
              <a:rPr lang="en-US" altLang="ko-KR" sz="1600" dirty="0">
                <a:latin typeface="+mn-ea"/>
              </a:rPr>
              <a:t>  2) </a:t>
            </a:r>
            <a:r>
              <a:rPr lang="ko-KR" altLang="en-US" sz="1600" dirty="0">
                <a:latin typeface="+mn-ea"/>
              </a:rPr>
              <a:t>아이폰 </a:t>
            </a:r>
            <a:r>
              <a:rPr lang="en-US" altLang="ko-KR" sz="1600" dirty="0">
                <a:latin typeface="+mn-ea"/>
              </a:rPr>
              <a:t>: “IOS App Store” </a:t>
            </a:r>
            <a:r>
              <a:rPr lang="ko-KR" altLang="en-US" sz="1600" dirty="0">
                <a:latin typeface="+mn-ea"/>
              </a:rPr>
              <a:t>대전보건대학교 검색 후 </a:t>
            </a:r>
            <a:r>
              <a:rPr lang="ko-KR" altLang="en-US" sz="1600" dirty="0" err="1">
                <a:latin typeface="+mn-ea"/>
              </a:rPr>
              <a:t>통합모바일</a:t>
            </a:r>
            <a:r>
              <a:rPr lang="ko-KR" altLang="en-US" sz="1600" dirty="0">
                <a:latin typeface="+mn-ea"/>
              </a:rPr>
              <a:t> 앱 다운로드 및 설치</a:t>
            </a:r>
            <a:endParaRPr lang="en-US" altLang="ko-KR" sz="1600" dirty="0">
              <a:latin typeface="+mn-ea"/>
            </a:endParaRPr>
          </a:p>
          <a:p>
            <a:endParaRPr lang="en-US" altLang="ko-KR" dirty="0">
              <a:latin typeface="+mn-ea"/>
            </a:endParaRPr>
          </a:p>
          <a:p>
            <a:r>
              <a:rPr lang="en-US" altLang="ko-KR" dirty="0">
                <a:latin typeface="+mn-ea"/>
              </a:rPr>
              <a:t>3. </a:t>
            </a:r>
            <a:r>
              <a:rPr lang="ko-KR" altLang="en-US" dirty="0">
                <a:latin typeface="+mn-ea"/>
              </a:rPr>
              <a:t>변경사항 </a:t>
            </a:r>
            <a:endParaRPr lang="en-US" altLang="ko-KR" dirty="0">
              <a:latin typeface="+mn-ea"/>
            </a:endParaRPr>
          </a:p>
          <a:p>
            <a:r>
              <a:rPr lang="en-US" altLang="ko-KR" sz="1600" dirty="0">
                <a:latin typeface="+mn-ea"/>
              </a:rPr>
              <a:t>  1) </a:t>
            </a:r>
            <a:r>
              <a:rPr lang="ko-KR" altLang="en-US" sz="1600" dirty="0">
                <a:latin typeface="+mn-ea"/>
              </a:rPr>
              <a:t>모바일 신분증 통합</a:t>
            </a:r>
            <a:endParaRPr lang="en-US" altLang="ko-KR" sz="1600" dirty="0">
              <a:latin typeface="+mn-ea"/>
            </a:endParaRPr>
          </a:p>
          <a:p>
            <a:r>
              <a:rPr lang="en-US" altLang="ko-KR" sz="1600" dirty="0">
                <a:latin typeface="+mn-ea"/>
              </a:rPr>
              <a:t>  2) </a:t>
            </a:r>
            <a:r>
              <a:rPr lang="ko-KR" altLang="en-US" sz="1600" dirty="0">
                <a:latin typeface="+mn-ea"/>
              </a:rPr>
              <a:t>모바일 화면에 맞게 서비스 개편</a:t>
            </a:r>
            <a:endParaRPr lang="en-US" altLang="ko-KR" sz="1600" dirty="0">
              <a:latin typeface="+mn-ea"/>
            </a:endParaRPr>
          </a:p>
          <a:p>
            <a:r>
              <a:rPr lang="en-US" altLang="ko-KR" sz="1600" dirty="0">
                <a:latin typeface="+mn-ea"/>
              </a:rPr>
              <a:t>  3) </a:t>
            </a:r>
            <a:r>
              <a:rPr lang="ko-KR" altLang="en-US" sz="1600" dirty="0" err="1">
                <a:latin typeface="+mn-ea"/>
              </a:rPr>
              <a:t>비봉숙</a:t>
            </a:r>
            <a:r>
              <a:rPr lang="en-US" altLang="ko-KR" sz="1600" dirty="0">
                <a:latin typeface="+mn-ea"/>
              </a:rPr>
              <a:t>, </a:t>
            </a:r>
            <a:r>
              <a:rPr lang="ko-KR" altLang="en-US" sz="1600" dirty="0" err="1">
                <a:latin typeface="+mn-ea"/>
              </a:rPr>
              <a:t>호연숙</a:t>
            </a:r>
            <a:r>
              <a:rPr lang="en-US" altLang="ko-KR" sz="1600" dirty="0">
                <a:latin typeface="+mn-ea"/>
              </a:rPr>
              <a:t>,</a:t>
            </a:r>
            <a:r>
              <a:rPr lang="ko-KR" altLang="en-US" sz="1600" dirty="0">
                <a:latin typeface="+mn-ea"/>
              </a:rPr>
              <a:t> </a:t>
            </a:r>
            <a:r>
              <a:rPr lang="ko-KR" altLang="en-US" sz="1600" dirty="0" err="1">
                <a:latin typeface="+mn-ea"/>
              </a:rPr>
              <a:t>행복기숙사</a:t>
            </a:r>
            <a:r>
              <a:rPr lang="ko-KR" altLang="en-US" sz="1600" dirty="0">
                <a:latin typeface="+mn-ea"/>
              </a:rPr>
              <a:t> 출입통제시에 신규 앱으로 출입 가능</a:t>
            </a:r>
            <a:endParaRPr lang="en-US" altLang="ko-KR" sz="1600" dirty="0">
              <a:latin typeface="+mn-ea"/>
            </a:endParaRPr>
          </a:p>
          <a:p>
            <a:r>
              <a:rPr lang="en-US" altLang="ko-KR" sz="1600" dirty="0">
                <a:latin typeface="+mn-ea"/>
              </a:rPr>
              <a:t>  4) </a:t>
            </a:r>
            <a:r>
              <a:rPr lang="ko-KR" altLang="en-US" sz="1600" dirty="0">
                <a:latin typeface="+mn-ea"/>
              </a:rPr>
              <a:t>도서관 </a:t>
            </a:r>
            <a:r>
              <a:rPr lang="ko-KR" altLang="en-US" sz="1600" dirty="0" err="1">
                <a:latin typeface="+mn-ea"/>
              </a:rPr>
              <a:t>이용시</a:t>
            </a:r>
            <a:r>
              <a:rPr lang="ko-KR" altLang="en-US" sz="1600" dirty="0">
                <a:latin typeface="+mn-ea"/>
              </a:rPr>
              <a:t> 유인대출대</a:t>
            </a:r>
            <a:r>
              <a:rPr lang="en-US" altLang="ko-KR" sz="1600" dirty="0">
                <a:latin typeface="+mn-ea"/>
              </a:rPr>
              <a:t>, </a:t>
            </a:r>
            <a:r>
              <a:rPr lang="ko-KR" altLang="en-US" sz="1600" dirty="0">
                <a:latin typeface="+mn-ea"/>
              </a:rPr>
              <a:t>좌석배정기</a:t>
            </a:r>
            <a:r>
              <a:rPr lang="en-US" altLang="ko-KR" sz="1600" dirty="0">
                <a:latin typeface="+mn-ea"/>
              </a:rPr>
              <a:t>, </a:t>
            </a:r>
            <a:r>
              <a:rPr lang="ko-KR" altLang="en-US" sz="1600" dirty="0" err="1">
                <a:latin typeface="+mn-ea"/>
              </a:rPr>
              <a:t>무인대출대</a:t>
            </a:r>
            <a:r>
              <a:rPr lang="ko-KR" altLang="en-US" sz="1600" dirty="0">
                <a:latin typeface="+mn-ea"/>
              </a:rPr>
              <a:t> 사용시 기존과 동일하게 사용</a:t>
            </a:r>
            <a:r>
              <a:rPr lang="en-US" altLang="ko-KR" sz="1600" dirty="0">
                <a:latin typeface="+mn-ea"/>
              </a:rPr>
              <a:t> </a:t>
            </a:r>
          </a:p>
          <a:p>
            <a:endParaRPr lang="en-US" altLang="ko-KR" dirty="0">
              <a:latin typeface="+mn-ea"/>
            </a:endParaRPr>
          </a:p>
          <a:p>
            <a:r>
              <a:rPr lang="en-US" altLang="ko-KR" dirty="0">
                <a:latin typeface="+mn-ea"/>
              </a:rPr>
              <a:t>4. </a:t>
            </a:r>
            <a:r>
              <a:rPr lang="ko-KR" altLang="en-US" dirty="0">
                <a:latin typeface="+mn-ea"/>
              </a:rPr>
              <a:t>로그인 방법</a:t>
            </a:r>
            <a:r>
              <a:rPr lang="en-US" altLang="ko-KR" dirty="0">
                <a:latin typeface="+mn-ea"/>
              </a:rPr>
              <a:t>( </a:t>
            </a:r>
            <a:r>
              <a:rPr lang="ko-KR" altLang="en-US" dirty="0">
                <a:latin typeface="+mn-ea"/>
              </a:rPr>
              <a:t>학교 홈페이지 공지사항 참고 </a:t>
            </a:r>
            <a:r>
              <a:rPr lang="en-US" altLang="ko-KR" dirty="0">
                <a:latin typeface="+mn-ea"/>
              </a:rPr>
              <a:t>)</a:t>
            </a:r>
          </a:p>
          <a:p>
            <a:pPr algn="l" latinLnBrk="0"/>
            <a:r>
              <a:rPr lang="en-US" altLang="ko-KR" dirty="0">
                <a:latin typeface="+mn-ea"/>
              </a:rPr>
              <a:t>  </a:t>
            </a:r>
            <a:r>
              <a:rPr lang="en-US" altLang="ko-KR" sz="1600" b="0" i="0" dirty="0">
                <a:solidFill>
                  <a:srgbClr val="000000"/>
                </a:solidFill>
                <a:effectLst/>
                <a:latin typeface="+mn-ea"/>
              </a:rPr>
              <a:t>1) 1</a:t>
            </a:r>
            <a:r>
              <a:rPr lang="ko-KR" altLang="en-US" sz="1600" b="0" i="0" dirty="0">
                <a:solidFill>
                  <a:srgbClr val="000000"/>
                </a:solidFill>
                <a:effectLst/>
                <a:latin typeface="+mn-ea"/>
              </a:rPr>
              <a:t>차 인증</a:t>
            </a:r>
            <a:br>
              <a:rPr lang="ko-KR" altLang="en-US" sz="1600" b="0" i="0" dirty="0">
                <a:solidFill>
                  <a:srgbClr val="000000"/>
                </a:solidFill>
                <a:effectLst/>
                <a:latin typeface="+mn-ea"/>
              </a:rPr>
            </a:br>
            <a:r>
              <a:rPr lang="ko-KR" altLang="en-US" sz="1600" b="0" i="0" dirty="0">
                <a:solidFill>
                  <a:srgbClr val="000000"/>
                </a:solidFill>
                <a:effectLst/>
                <a:latin typeface="+mn-ea"/>
              </a:rPr>
              <a:t>     </a:t>
            </a:r>
            <a:r>
              <a:rPr lang="en-US" altLang="ko-KR" sz="1600" b="0" i="0" dirty="0">
                <a:solidFill>
                  <a:srgbClr val="000000"/>
                </a:solidFill>
                <a:effectLst/>
                <a:latin typeface="+mn-ea"/>
              </a:rPr>
              <a:t>- ID(</a:t>
            </a:r>
            <a:r>
              <a:rPr lang="ko-KR" altLang="en-US" sz="1600" b="0" i="0" dirty="0">
                <a:solidFill>
                  <a:srgbClr val="000000"/>
                </a:solidFill>
                <a:effectLst/>
                <a:latin typeface="+mn-ea"/>
              </a:rPr>
              <a:t>학번</a:t>
            </a:r>
            <a:r>
              <a:rPr lang="en-US" altLang="ko-KR" sz="1600" b="0" i="0" dirty="0">
                <a:solidFill>
                  <a:srgbClr val="000000"/>
                </a:solidFill>
                <a:effectLst/>
                <a:latin typeface="+mn-ea"/>
              </a:rPr>
              <a:t>)/PW </a:t>
            </a:r>
            <a:r>
              <a:rPr lang="ko-KR" altLang="en-US" sz="1600" b="0" i="0" dirty="0">
                <a:solidFill>
                  <a:srgbClr val="000000"/>
                </a:solidFill>
                <a:effectLst/>
                <a:latin typeface="+mn-ea"/>
              </a:rPr>
              <a:t>방식으로 로그인 진행</a:t>
            </a:r>
            <a:br>
              <a:rPr lang="ko-KR" altLang="en-US" sz="1600" b="0" i="0" dirty="0">
                <a:solidFill>
                  <a:srgbClr val="000000"/>
                </a:solidFill>
                <a:effectLst/>
                <a:latin typeface="+mn-ea"/>
              </a:rPr>
            </a:br>
            <a:r>
              <a:rPr lang="ko-KR" altLang="en-US" sz="1600" b="0" i="0" dirty="0">
                <a:solidFill>
                  <a:srgbClr val="000000"/>
                </a:solidFill>
                <a:effectLst/>
                <a:latin typeface="+mn-ea"/>
              </a:rPr>
              <a:t>       </a:t>
            </a:r>
            <a:r>
              <a:rPr lang="en-US" altLang="ko-KR" sz="1600" b="0" i="0" dirty="0">
                <a:solidFill>
                  <a:srgbClr val="000000"/>
                </a:solidFill>
                <a:effectLst/>
                <a:latin typeface="+mn-ea"/>
              </a:rPr>
              <a:t>: </a:t>
            </a:r>
            <a:r>
              <a:rPr lang="ko-KR" altLang="en-US" sz="1600" b="0" i="0" dirty="0">
                <a:solidFill>
                  <a:srgbClr val="000000"/>
                </a:solidFill>
                <a:effectLst/>
                <a:latin typeface="+mn-ea"/>
              </a:rPr>
              <a:t>패스워드는 기존에 사용중인 종합정보시스템 패스워드</a:t>
            </a:r>
            <a:endParaRPr lang="ko-KR" altLang="en-US" sz="1600" b="0" i="0" dirty="0">
              <a:solidFill>
                <a:srgbClr val="4B4B4B"/>
              </a:solidFill>
              <a:effectLst/>
              <a:latin typeface="+mn-ea"/>
            </a:endParaRPr>
          </a:p>
          <a:p>
            <a:pPr algn="l" latinLnBrk="0"/>
            <a:r>
              <a:rPr lang="ko-KR" altLang="en-US" sz="1600" b="0" i="0" dirty="0">
                <a:solidFill>
                  <a:srgbClr val="000000"/>
                </a:solidFill>
                <a:effectLst/>
                <a:latin typeface="+mn-ea"/>
              </a:rPr>
              <a:t>  </a:t>
            </a:r>
            <a:r>
              <a:rPr lang="en-US" altLang="ko-KR" sz="1600" b="0" i="0" dirty="0">
                <a:solidFill>
                  <a:srgbClr val="000000"/>
                </a:solidFill>
                <a:effectLst/>
                <a:latin typeface="+mn-ea"/>
              </a:rPr>
              <a:t>2) 2</a:t>
            </a:r>
            <a:r>
              <a:rPr lang="ko-KR" altLang="en-US" sz="1600" b="0" i="0" dirty="0">
                <a:solidFill>
                  <a:srgbClr val="000000"/>
                </a:solidFill>
                <a:effectLst/>
                <a:latin typeface="+mn-ea"/>
              </a:rPr>
              <a:t>차 인증</a:t>
            </a:r>
            <a:br>
              <a:rPr lang="ko-KR" altLang="en-US" sz="1600" b="0" i="0" dirty="0">
                <a:solidFill>
                  <a:srgbClr val="000000"/>
                </a:solidFill>
                <a:effectLst/>
                <a:latin typeface="+mn-ea"/>
              </a:rPr>
            </a:br>
            <a:r>
              <a:rPr lang="ko-KR" altLang="en-US" sz="1600" b="0" i="0" dirty="0">
                <a:solidFill>
                  <a:srgbClr val="000000"/>
                </a:solidFill>
                <a:effectLst/>
                <a:latin typeface="+mn-ea"/>
              </a:rPr>
              <a:t>     </a:t>
            </a:r>
            <a:r>
              <a:rPr lang="en-US" altLang="ko-KR" sz="1600" b="0" i="0" dirty="0">
                <a:solidFill>
                  <a:srgbClr val="000000"/>
                </a:solidFill>
                <a:effectLst/>
                <a:latin typeface="+mn-ea"/>
              </a:rPr>
              <a:t>- </a:t>
            </a:r>
            <a:r>
              <a:rPr lang="ko-KR" altLang="en-US" sz="1600" b="0" i="0" dirty="0" err="1">
                <a:solidFill>
                  <a:srgbClr val="000000"/>
                </a:solidFill>
                <a:effectLst/>
                <a:latin typeface="+mn-ea"/>
              </a:rPr>
              <a:t>스톤패스</a:t>
            </a:r>
            <a:r>
              <a:rPr lang="ko-KR" altLang="en-US" sz="1600" b="0" i="0" dirty="0">
                <a:solidFill>
                  <a:srgbClr val="000000"/>
                </a:solidFill>
                <a:effectLst/>
                <a:latin typeface="+mn-ea"/>
              </a:rPr>
              <a:t> 인증</a:t>
            </a:r>
            <a:br>
              <a:rPr lang="ko-KR" altLang="en-US" sz="1600" b="0" i="0" dirty="0">
                <a:solidFill>
                  <a:srgbClr val="000000"/>
                </a:solidFill>
                <a:effectLst/>
                <a:latin typeface="+mn-ea"/>
              </a:rPr>
            </a:br>
            <a:r>
              <a:rPr lang="ko-KR" altLang="en-US" sz="1600" b="0" i="0" dirty="0">
                <a:solidFill>
                  <a:srgbClr val="000000"/>
                </a:solidFill>
                <a:effectLst/>
                <a:latin typeface="+mn-ea"/>
              </a:rPr>
              <a:t>       </a:t>
            </a:r>
            <a:r>
              <a:rPr lang="en-US" altLang="ko-KR" sz="1600" b="0" i="0" dirty="0">
                <a:solidFill>
                  <a:srgbClr val="000000"/>
                </a:solidFill>
                <a:effectLst/>
                <a:latin typeface="+mn-ea"/>
              </a:rPr>
              <a:t>: </a:t>
            </a:r>
            <a:r>
              <a:rPr lang="ko-KR" altLang="en-US" sz="1600" b="0" i="0" dirty="0">
                <a:solidFill>
                  <a:srgbClr val="000000"/>
                </a:solidFill>
                <a:effectLst/>
                <a:latin typeface="+mn-ea"/>
              </a:rPr>
              <a:t>첨부파일의 통합인증 앱 가이드 참조</a:t>
            </a:r>
            <a:endParaRPr lang="en-US" altLang="ko-KR" sz="1600" b="0" i="0" dirty="0">
              <a:solidFill>
                <a:srgbClr val="000000"/>
              </a:solidFill>
              <a:effectLst/>
              <a:latin typeface="+mn-ea"/>
            </a:endParaRPr>
          </a:p>
          <a:p>
            <a:pPr algn="l" latinLnBrk="0"/>
            <a:endParaRPr lang="ko-KR" altLang="en-US" sz="1600" b="0" i="0" dirty="0">
              <a:solidFill>
                <a:srgbClr val="4B4B4B"/>
              </a:solidFill>
              <a:effectLst/>
              <a:latin typeface="+mn-ea"/>
            </a:endParaRPr>
          </a:p>
          <a:p>
            <a:pPr algn="l" latinLnBrk="0"/>
            <a:r>
              <a:rPr lang="ko-KR" altLang="en-US" sz="1600" b="0" i="0" dirty="0">
                <a:solidFill>
                  <a:srgbClr val="000000"/>
                </a:solidFill>
                <a:effectLst/>
                <a:latin typeface="+mn-ea"/>
              </a:rPr>
              <a:t>  * </a:t>
            </a:r>
            <a:r>
              <a:rPr lang="en-US" altLang="ko-KR" sz="1600" b="0" i="0" dirty="0">
                <a:solidFill>
                  <a:srgbClr val="000000"/>
                </a:solidFill>
                <a:effectLst/>
                <a:latin typeface="+mn-ea"/>
              </a:rPr>
              <a:t>1, 2</a:t>
            </a:r>
            <a:r>
              <a:rPr lang="ko-KR" altLang="en-US" sz="1600" b="0" i="0" dirty="0">
                <a:solidFill>
                  <a:srgbClr val="000000"/>
                </a:solidFill>
                <a:effectLst/>
                <a:latin typeface="+mn-ea"/>
              </a:rPr>
              <a:t>차 모두 인증되어야 접속 가능 합니다</a:t>
            </a:r>
            <a:r>
              <a:rPr lang="en-US" altLang="ko-KR" sz="1600" b="0" i="0" dirty="0">
                <a:solidFill>
                  <a:srgbClr val="000000"/>
                </a:solidFill>
                <a:effectLst/>
                <a:latin typeface="+mn-ea"/>
              </a:rPr>
              <a:t>.</a:t>
            </a:r>
            <a:endParaRPr lang="ko-KR" altLang="en-US" sz="1600" b="0" i="0" dirty="0">
              <a:solidFill>
                <a:srgbClr val="4B4B4B"/>
              </a:solidFill>
              <a:effectLst/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151833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0658FBEA-2BFC-40AD-B52F-02968E1E9945}"/>
              </a:ext>
            </a:extLst>
          </p:cNvPr>
          <p:cNvSpPr txBox="1"/>
          <p:nvPr/>
        </p:nvSpPr>
        <p:spPr>
          <a:xfrm>
            <a:off x="457200" y="729707"/>
            <a:ext cx="10456985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ko-KR" altLang="en-US" dirty="0">
                <a:latin typeface="+mn-ea"/>
              </a:rPr>
              <a:t>아래 대전보건대학교 </a:t>
            </a:r>
            <a:r>
              <a:rPr lang="ko-KR" altLang="en-US" dirty="0" err="1">
                <a:latin typeface="+mn-ea"/>
              </a:rPr>
              <a:t>모바일포탈</a:t>
            </a:r>
            <a:r>
              <a:rPr lang="ko-KR" altLang="en-US" dirty="0">
                <a:latin typeface="+mn-ea"/>
              </a:rPr>
              <a:t> 서비스는 </a:t>
            </a:r>
            <a:r>
              <a:rPr lang="en-US" altLang="ko-KR" dirty="0">
                <a:latin typeface="+mn-ea"/>
              </a:rPr>
              <a:t>PC </a:t>
            </a:r>
            <a:r>
              <a:rPr lang="ko-KR" altLang="en-US" dirty="0">
                <a:latin typeface="+mn-ea"/>
              </a:rPr>
              <a:t>또는 모바일 웹에서 사용 가능합니다</a:t>
            </a:r>
            <a:r>
              <a:rPr lang="en-US" altLang="ko-KR" dirty="0">
                <a:latin typeface="+mn-ea"/>
              </a:rPr>
              <a:t>. </a:t>
            </a:r>
            <a:r>
              <a:rPr lang="en-US" altLang="ko-KR" sz="1600" dirty="0">
                <a:latin typeface="+mn-ea"/>
              </a:rPr>
              <a:t>(</a:t>
            </a:r>
            <a:r>
              <a:rPr lang="en-US" altLang="ko-KR" sz="1600" dirty="0">
                <a:latin typeface="+mn-ea"/>
                <a:hlinkClick r:id="rId2"/>
              </a:rPr>
              <a:t>https://m.hit.ac.kr</a:t>
            </a:r>
            <a:r>
              <a:rPr lang="en-US" altLang="ko-KR" sz="1600" dirty="0">
                <a:latin typeface="+mn-ea"/>
              </a:rPr>
              <a:t>)</a:t>
            </a:r>
            <a:r>
              <a:rPr lang="ko-KR" altLang="en-US" sz="1600" dirty="0">
                <a:latin typeface="+mn-ea"/>
              </a:rPr>
              <a:t> </a:t>
            </a:r>
            <a:endParaRPr lang="en-US" altLang="ko-KR" sz="1600" dirty="0">
              <a:latin typeface="+mn-ea"/>
            </a:endParaRPr>
          </a:p>
          <a:p>
            <a:endParaRPr lang="en-US" altLang="ko-KR" sz="1600" dirty="0">
              <a:latin typeface="+mn-ea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ko-KR" altLang="en-US" dirty="0">
                <a:latin typeface="+mn-ea"/>
              </a:rPr>
              <a:t>단</a:t>
            </a:r>
            <a:r>
              <a:rPr lang="en-US" altLang="ko-KR" dirty="0">
                <a:latin typeface="+mn-ea"/>
              </a:rPr>
              <a:t>,</a:t>
            </a:r>
            <a:r>
              <a:rPr lang="ko-KR" altLang="en-US" dirty="0">
                <a:latin typeface="+mn-ea"/>
              </a:rPr>
              <a:t> </a:t>
            </a:r>
            <a:r>
              <a:rPr lang="en-US" altLang="ko-KR" dirty="0">
                <a:latin typeface="+mn-ea"/>
              </a:rPr>
              <a:t>app </a:t>
            </a:r>
            <a:r>
              <a:rPr lang="ko-KR" altLang="en-US" dirty="0">
                <a:latin typeface="+mn-ea"/>
              </a:rPr>
              <a:t>다운로드 서비스는 중단되었습니다</a:t>
            </a:r>
            <a:r>
              <a:rPr lang="en-US" altLang="ko-KR" dirty="0">
                <a:latin typeface="+mn-ea"/>
              </a:rPr>
              <a:t>. </a:t>
            </a:r>
            <a:r>
              <a:rPr lang="ko-KR" altLang="en-US" dirty="0">
                <a:latin typeface="+mn-ea"/>
              </a:rPr>
              <a:t>신규 </a:t>
            </a:r>
            <a:r>
              <a:rPr lang="ko-KR" altLang="en-US" dirty="0" err="1">
                <a:latin typeface="+mn-ea"/>
              </a:rPr>
              <a:t>통합모바일</a:t>
            </a:r>
            <a:r>
              <a:rPr lang="ko-KR" altLang="en-US" dirty="0">
                <a:latin typeface="+mn-ea"/>
              </a:rPr>
              <a:t> 앱을 사용하시기 바랍니다</a:t>
            </a:r>
            <a:r>
              <a:rPr lang="en-US" altLang="ko-KR" dirty="0">
                <a:latin typeface="+mn-ea"/>
              </a:rPr>
              <a:t>.</a:t>
            </a:r>
            <a:endParaRPr lang="ko-KR" altLang="en-US" dirty="0">
              <a:latin typeface="+mn-ea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E308294-7A15-445E-B270-FAB1D8587AE8}"/>
              </a:ext>
            </a:extLst>
          </p:cNvPr>
          <p:cNvSpPr txBox="1"/>
          <p:nvPr/>
        </p:nvSpPr>
        <p:spPr>
          <a:xfrm>
            <a:off x="546222" y="1981226"/>
            <a:ext cx="43375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- </a:t>
            </a:r>
            <a:r>
              <a:rPr lang="ko-KR" altLang="en-US" dirty="0"/>
              <a:t>안드로이드</a:t>
            </a: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1E737FEB-E792-4FE2-871F-1A9160A713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2167" y="2459280"/>
            <a:ext cx="5483833" cy="4391747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1D2AF9BF-6E23-4B88-900D-9D69E6FA4C9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53238" y="2516458"/>
            <a:ext cx="4406820" cy="4277389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C67DD98F-52E7-4ADB-9F00-9A7A61A1C1A7}"/>
              </a:ext>
            </a:extLst>
          </p:cNvPr>
          <p:cNvSpPr txBox="1"/>
          <p:nvPr/>
        </p:nvSpPr>
        <p:spPr>
          <a:xfrm>
            <a:off x="6853238" y="2032770"/>
            <a:ext cx="43375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- IOS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348122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</TotalTime>
  <Words>236</Words>
  <Application>Microsoft Office PowerPoint</Application>
  <PresentationFormat>와이드스크린</PresentationFormat>
  <Paragraphs>23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6" baseType="lpstr">
      <vt:lpstr>맑은 고딕</vt:lpstr>
      <vt:lpstr>Arial</vt:lpstr>
      <vt:lpstr>Wingdings</vt:lpstr>
      <vt:lpstr>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IOUSOFT</dc:creator>
  <cp:lastModifiedBy>IOUSOFT</cp:lastModifiedBy>
  <cp:revision>2</cp:revision>
  <dcterms:created xsi:type="dcterms:W3CDTF">2021-07-26T07:08:06Z</dcterms:created>
  <dcterms:modified xsi:type="dcterms:W3CDTF">2021-07-26T08:59:48Z</dcterms:modified>
</cp:coreProperties>
</file>