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100FB-BCFD-46B0-8F0C-ACB598D96F0B}" type="datetimeFigureOut">
              <a:rPr lang="ko-KR" altLang="en-US" smtClean="0"/>
              <a:t>2018-06-14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F667A8-98C4-4539-A3C9-C3BE723BCA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31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100FB-BCFD-46B0-8F0C-ACB598D96F0B}" type="datetimeFigureOut">
              <a:rPr lang="ko-KR" altLang="en-US" smtClean="0"/>
              <a:t>2018-06-14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667A8-98C4-4539-A3C9-C3BE723BCA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2627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6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268859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641839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007480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31253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993319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2744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279202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9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화면 슬라이드 쇼(4:3)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pascom</dc:creator>
  <cp:lastModifiedBy>pascom</cp:lastModifiedBy>
  <cp:revision>1</cp:revision>
  <dcterms:created xsi:type="dcterms:W3CDTF">2018-06-14T08:25:09Z</dcterms:created>
  <dcterms:modified xsi:type="dcterms:W3CDTF">2018-06-14T08:25:09Z</dcterms:modified>
</cp:coreProperties>
</file>