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-169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7277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8599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1003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7494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5951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2517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2110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5252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91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656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734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56C67-34F1-4C16-A759-1558CB65B41A}" type="datetimeFigureOut">
              <a:rPr lang="ko-KR" altLang="en-US" smtClean="0"/>
              <a:t>2020-06-25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49762-AD2D-451E-8F67-56F4CAC1C1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47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motemeeting.com/ko/hom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098" y="962071"/>
            <a:ext cx="7297803" cy="5640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4016" y="323364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리모트</a:t>
            </a:r>
            <a:r>
              <a:rPr lang="ko-KR" altLang="en-US" dirty="0" smtClean="0"/>
              <a:t> 미팅 사이트 접속 </a:t>
            </a:r>
            <a:r>
              <a:rPr lang="en-US" altLang="ko-KR" dirty="0" smtClean="0">
                <a:hlinkClick r:id="rId3"/>
              </a:rPr>
              <a:t>https://www.remotemeeting.com/ko/home</a:t>
            </a:r>
            <a:endParaRPr lang="en-US" altLang="ko-KR" dirty="0" smtClean="0"/>
          </a:p>
          <a:p>
            <a:r>
              <a:rPr lang="en-US" altLang="ko-KR" dirty="0" smtClean="0"/>
              <a:t>- </a:t>
            </a:r>
            <a:r>
              <a:rPr lang="ko-KR" altLang="en-US" dirty="0" smtClean="0"/>
              <a:t>크롬 다운받아서 사용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9119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016" y="323364"/>
            <a:ext cx="8892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회의참여 클릭</a:t>
            </a:r>
            <a:r>
              <a:rPr lang="en-US" altLang="ko-KR" dirty="0" smtClean="0"/>
              <a:t>-</a:t>
            </a:r>
            <a:r>
              <a:rPr lang="ko-KR" altLang="en-US" dirty="0" smtClean="0"/>
              <a:t>문자로 </a:t>
            </a:r>
            <a:r>
              <a:rPr lang="ko-KR" altLang="en-US" dirty="0" err="1" smtClean="0"/>
              <a:t>전송받은</a:t>
            </a:r>
            <a:r>
              <a:rPr lang="ko-KR" altLang="en-US" dirty="0" smtClean="0"/>
              <a:t> 코드입력</a:t>
            </a:r>
            <a:r>
              <a:rPr lang="en-US" altLang="ko-KR" dirty="0" smtClean="0"/>
              <a:t>(ex. 357 899) -&gt; </a:t>
            </a:r>
            <a:r>
              <a:rPr lang="ko-KR" altLang="en-US" dirty="0" smtClean="0"/>
              <a:t>입장</a:t>
            </a:r>
            <a:endParaRPr lang="ko-KR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969695"/>
            <a:ext cx="8424936" cy="5383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양쪽 모서리가 둥근 사각형 4"/>
          <p:cNvSpPr/>
          <p:nvPr/>
        </p:nvSpPr>
        <p:spPr>
          <a:xfrm>
            <a:off x="1763688" y="3356992"/>
            <a:ext cx="2826568" cy="1224136"/>
          </a:xfrm>
          <a:prstGeom prst="round2Same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231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75" y="1052736"/>
            <a:ext cx="8933754" cy="5552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양쪽 모서리가 둥근 사각형 4"/>
          <p:cNvSpPr/>
          <p:nvPr/>
        </p:nvSpPr>
        <p:spPr>
          <a:xfrm>
            <a:off x="3131840" y="1268760"/>
            <a:ext cx="1152128" cy="1080120"/>
          </a:xfrm>
          <a:prstGeom prst="round2Same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25760" y="323364"/>
            <a:ext cx="8892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미리 발표할 </a:t>
            </a:r>
            <a:r>
              <a:rPr lang="en-US" altLang="ko-KR" dirty="0" smtClean="0"/>
              <a:t>PPT</a:t>
            </a:r>
            <a:r>
              <a:rPr lang="ko-KR" altLang="en-US" dirty="0" smtClean="0"/>
              <a:t>를 켜놓고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화면공유 클릭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51064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4" y="1124744"/>
            <a:ext cx="9083122" cy="537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5944" y="323364"/>
            <a:ext cx="8892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애플리케이션창</a:t>
            </a:r>
            <a:r>
              <a:rPr lang="ko-KR" altLang="en-US" dirty="0" smtClean="0"/>
              <a:t> 선택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해당하는 </a:t>
            </a:r>
            <a:r>
              <a:rPr lang="en-US" altLang="ko-KR" dirty="0" smtClean="0"/>
              <a:t>PPT</a:t>
            </a:r>
            <a:r>
              <a:rPr lang="ko-KR" altLang="en-US" dirty="0" smtClean="0"/>
              <a:t>파일 클릭 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화면 공유하며</a:t>
            </a:r>
            <a:r>
              <a:rPr lang="en-US" altLang="ko-KR" dirty="0" smtClean="0"/>
              <a:t>! </a:t>
            </a:r>
            <a:r>
              <a:rPr lang="ko-KR" altLang="en-US" dirty="0" smtClean="0"/>
              <a:t>발표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3111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47</Words>
  <Application>Microsoft Office PowerPoint</Application>
  <PresentationFormat>화면 슬라이드 쇼(4:3)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HIT</dc:creator>
  <cp:lastModifiedBy>HIT</cp:lastModifiedBy>
  <cp:revision>1</cp:revision>
  <dcterms:created xsi:type="dcterms:W3CDTF">2020-06-25T05:08:56Z</dcterms:created>
  <dcterms:modified xsi:type="dcterms:W3CDTF">2020-06-25T05:18:05Z</dcterms:modified>
</cp:coreProperties>
</file>