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15" r:id="rId2"/>
    <p:sldId id="414" r:id="rId3"/>
    <p:sldId id="400" r:id="rId4"/>
    <p:sldId id="420" r:id="rId5"/>
    <p:sldId id="421" r:id="rId6"/>
    <p:sldId id="422" r:id="rId7"/>
    <p:sldId id="423" r:id="rId8"/>
    <p:sldId id="419" r:id="rId9"/>
    <p:sldId id="424" r:id="rId10"/>
    <p:sldId id="425" r:id="rId11"/>
    <p:sldId id="426" r:id="rId12"/>
    <p:sldId id="418" r:id="rId13"/>
  </p:sldIdLst>
  <p:sldSz cx="122047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5BE8219-FA32-4484-839B-5D8904112A49}">
          <p14:sldIdLst>
            <p14:sldId id="415"/>
            <p14:sldId id="414"/>
            <p14:sldId id="400"/>
            <p14:sldId id="420"/>
            <p14:sldId id="421"/>
            <p14:sldId id="422"/>
            <p14:sldId id="423"/>
            <p14:sldId id="419"/>
            <p14:sldId id="424"/>
            <p14:sldId id="425"/>
            <p14:sldId id="426"/>
            <p14:sldId id="4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66"/>
    <a:srgbClr val="CC0000"/>
    <a:srgbClr val="0000FF"/>
    <a:srgbClr val="E8E8E8"/>
    <a:srgbClr val="DBDBDB"/>
    <a:srgbClr val="EEEEEE"/>
    <a:srgbClr val="E0E0E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6200" autoAdjust="0"/>
  </p:normalViewPr>
  <p:slideViewPr>
    <p:cSldViewPr>
      <p:cViewPr varScale="1">
        <p:scale>
          <a:sx n="81" d="100"/>
          <a:sy n="81" d="100"/>
        </p:scale>
        <p:origin x="120" y="588"/>
      </p:cViewPr>
      <p:guideLst>
        <p:guide orient="horz" pos="2160"/>
        <p:guide pos="2880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3996" y="78"/>
      </p:cViewPr>
      <p:guideLst>
        <p:guide orient="horz" pos="3126"/>
        <p:guide pos="214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716AF-CF1E-4511-A658-258E4966EAB0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54914-BA33-4D06-B06A-8E582AA432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558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1748E-7DD6-4CCD-A269-923FE9CB3A55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230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D331E-6945-456A-80E9-40270C75A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3763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15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4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238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user\Desktop\학교전경1107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2136"/>
            <a:ext cx="12204700" cy="25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2-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60" y="2780910"/>
            <a:ext cx="6629931" cy="3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 descr="D:\00.학교자료\보건대학교CI\HIT bs 0319\logo청운_png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450" y="6494995"/>
            <a:ext cx="1736241" cy="25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898589131"/>
              </p:ext>
            </p:extLst>
          </p:nvPr>
        </p:nvGraphicFramePr>
        <p:xfrm>
          <a:off x="363512" y="476591"/>
          <a:ext cx="2595060" cy="4386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의안번호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34541292"/>
              </p:ext>
            </p:extLst>
          </p:nvPr>
        </p:nvGraphicFramePr>
        <p:xfrm>
          <a:off x="912229" y="5537912"/>
          <a:ext cx="5094007" cy="80104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52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제출년월일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   출   자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직사각형 28"/>
          <p:cNvSpPr/>
          <p:nvPr userDrawn="1"/>
        </p:nvSpPr>
        <p:spPr>
          <a:xfrm>
            <a:off x="816116" y="1484730"/>
            <a:ext cx="10572468" cy="1152160"/>
          </a:xfrm>
          <a:prstGeom prst="rect">
            <a:avLst/>
          </a:prstGeom>
          <a:noFill/>
          <a:ln w="101600" cmpd="sng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0235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04056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535113"/>
            <a:ext cx="539252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0235" y="2174875"/>
            <a:ext cx="539252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9819" y="1535113"/>
            <a:ext cx="53946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9819" y="2174875"/>
            <a:ext cx="53946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0236" y="273050"/>
            <a:ext cx="40152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71699" y="273051"/>
            <a:ext cx="68227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0236" y="1435101"/>
            <a:ext cx="40152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92207" y="4800600"/>
            <a:ext cx="73228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92207" y="612775"/>
            <a:ext cx="73228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92207" y="5367338"/>
            <a:ext cx="73228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48407" y="274639"/>
            <a:ext cx="274605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0235" y="274639"/>
            <a:ext cx="8034761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10235" y="274638"/>
            <a:ext cx="109842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600201"/>
            <a:ext cx="109842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10235" y="635635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78469" y="638141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B644991-1CCE-4255-AE77-9D6C6801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220626C-8037-46D1-9281-EAFB141CF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1" b="9936"/>
          <a:stretch/>
        </p:blipFill>
        <p:spPr>
          <a:xfrm>
            <a:off x="0" y="1412058"/>
            <a:ext cx="12223200" cy="54766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6B8B473A-0C22-4A14-B204-35ADCDC802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60" y="232695"/>
            <a:ext cx="900871" cy="945634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32FCDAA0-C162-4308-94B1-3FFC2E9AD3DE}"/>
              </a:ext>
            </a:extLst>
          </p:cNvPr>
          <p:cNvSpPr txBox="1">
            <a:spLocks/>
          </p:cNvSpPr>
          <p:nvPr/>
        </p:nvSpPr>
        <p:spPr>
          <a:xfrm>
            <a:off x="1925770" y="192416"/>
            <a:ext cx="9144000" cy="12112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봉사활동 신청 방법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/>
            </a:r>
            <a:b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필수 열람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endParaRPr lang="ko-KR" altLang="en-US" sz="48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7" name="부제목 2">
            <a:extLst>
              <a:ext uri="{FF2B5EF4-FFF2-40B4-BE49-F238E27FC236}">
                <a16:creationId xmlns:a16="http://schemas.microsoft.com/office/drawing/2014/main" id="{DFD4C6D6-DFC7-44D6-8C83-CFF248C27C97}"/>
              </a:ext>
            </a:extLst>
          </p:cNvPr>
          <p:cNvSpPr txBox="1">
            <a:spLocks/>
          </p:cNvSpPr>
          <p:nvPr/>
        </p:nvSpPr>
        <p:spPr>
          <a:xfrm>
            <a:off x="8694710" y="1637408"/>
            <a:ext cx="3240450" cy="12112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대전보건대학교</a:t>
            </a:r>
            <a:endParaRPr lang="en-US" altLang="ko-KR" sz="3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자원봉사센터</a:t>
            </a:r>
          </a:p>
        </p:txBody>
      </p:sp>
    </p:spTree>
    <p:extLst>
      <p:ext uri="{BB962C8B-B14F-4D97-AF65-F5344CB8AC3E}">
        <p14:creationId xmlns:p14="http://schemas.microsoft.com/office/powerpoint/2010/main" val="1138127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3C75-9177-49DF-8C6B-5339F5859B98}"/>
              </a:ext>
            </a:extLst>
          </p:cNvPr>
          <p:cNvSpPr/>
          <p:nvPr/>
        </p:nvSpPr>
        <p:spPr>
          <a:xfrm>
            <a:off x="3632200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종합정보 시스템에 접속해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행정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학생란을 클릭해주세요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857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373E2-4B5B-4C85-B4F6-5A7DED5DF492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68152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0D531FC3-7C4E-45DE-A58D-660FED3BC4A6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2247FC1-5992-46EE-97F2-F9C180E59848}"/>
              </a:ext>
            </a:extLst>
          </p:cNvPr>
          <p:cNvCxnSpPr/>
          <p:nvPr/>
        </p:nvCxnSpPr>
        <p:spPr>
          <a:xfrm>
            <a:off x="2374900" y="431800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87CD3D5F-9DF6-44D6-852E-2742E96278C3}"/>
              </a:ext>
            </a:extLst>
          </p:cNvPr>
          <p:cNvSpPr/>
          <p:nvPr/>
        </p:nvSpPr>
        <p:spPr>
          <a:xfrm>
            <a:off x="1827436" y="39243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449A5D-319E-4D1B-A8FC-6B3154B12E08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454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- 2 -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20" y="44530"/>
            <a:ext cx="10332064" cy="65024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71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74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8452" y="5359480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70552" y="5696030"/>
            <a:ext cx="723900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5853" y="18574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헌혈확인서를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7650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- 3 -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53B5A4-7657-4134-A86E-D8A9B223E5DF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85267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- 4 -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8234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5540C180-F0A0-46B3-B96D-D98C723C720D}"/>
              </a:ext>
            </a:extLst>
          </p:cNvPr>
          <p:cNvSpPr/>
          <p:nvPr/>
        </p:nvSpPr>
        <p:spPr>
          <a:xfrm>
            <a:off x="2044700" y="245089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FF8097E-C95E-41FF-8376-A60127F83B7A}"/>
              </a:ext>
            </a:extLst>
          </p:cNvPr>
          <p:cNvCxnSpPr/>
          <p:nvPr/>
        </p:nvCxnSpPr>
        <p:spPr>
          <a:xfrm>
            <a:off x="2374900" y="448289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AE5D5AD5-CE15-44F3-B124-78069EF2905C}"/>
              </a:ext>
            </a:extLst>
          </p:cNvPr>
          <p:cNvSpPr/>
          <p:nvPr/>
        </p:nvSpPr>
        <p:spPr>
          <a:xfrm>
            <a:off x="1827436" y="411459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8B34252-EC20-4B8E-9700-236B000DB2FF}"/>
              </a:ext>
            </a:extLst>
          </p:cNvPr>
          <p:cNvSpPr/>
          <p:nvPr/>
        </p:nvSpPr>
        <p:spPr>
          <a:xfrm>
            <a:off x="5817964" y="292714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1908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013221"/>
            <a:ext cx="5832810" cy="171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178841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- 5 -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07" y="44530"/>
            <a:ext cx="10225985" cy="65278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8A462FB-1AE8-4C74-8CF7-B0C1CAFC1A61}"/>
              </a:ext>
            </a:extLst>
          </p:cNvPr>
          <p:cNvSpPr/>
          <p:nvPr/>
        </p:nvSpPr>
        <p:spPr>
          <a:xfrm>
            <a:off x="56769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A4CBC6A-AC3D-4619-AED2-CEF288BED11F}"/>
              </a:ext>
            </a:extLst>
          </p:cNvPr>
          <p:cNvSpPr/>
          <p:nvPr/>
        </p:nvSpPr>
        <p:spPr>
          <a:xfrm>
            <a:off x="68072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FAB5F01C-FC71-409B-A517-32A41D7907F5}"/>
              </a:ext>
            </a:extLst>
          </p:cNvPr>
          <p:cNvSpPr/>
          <p:nvPr/>
        </p:nvSpPr>
        <p:spPr>
          <a:xfrm>
            <a:off x="7150100" y="5800805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A9D5D47-29D0-4E42-8051-3EACA1608FBF}"/>
              </a:ext>
            </a:extLst>
          </p:cNvPr>
          <p:cNvSpPr/>
          <p:nvPr/>
        </p:nvSpPr>
        <p:spPr>
          <a:xfrm>
            <a:off x="7442200" y="6223080"/>
            <a:ext cx="723900" cy="34925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6318-53C3-47E7-A3FE-2783F08A5E58}"/>
              </a:ext>
            </a:extLst>
          </p:cNvPr>
          <p:cNvSpPr/>
          <p:nvPr/>
        </p:nvSpPr>
        <p:spPr>
          <a:xfrm>
            <a:off x="5410201" y="18320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봉사 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569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- 6 -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751BF1-0740-47BE-8BF5-812A5926646E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 방법</a:t>
            </a:r>
          </a:p>
        </p:txBody>
      </p:sp>
    </p:spTree>
    <p:extLst>
      <p:ext uri="{BB962C8B-B14F-4D97-AF65-F5344CB8AC3E}">
        <p14:creationId xmlns:p14="http://schemas.microsoft.com/office/powerpoint/2010/main" val="1389034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- 7 -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AF1F45EB-D4A1-49D4-BC39-A17FE18B0DA0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4900" y="4749800"/>
            <a:ext cx="2451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46229CE2-648A-4DEA-834F-21A551E98163}"/>
              </a:ext>
            </a:extLst>
          </p:cNvPr>
          <p:cNvSpPr/>
          <p:nvPr/>
        </p:nvSpPr>
        <p:spPr>
          <a:xfrm>
            <a:off x="1827436" y="43815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ACCA2B7-1A22-45B1-A9B9-A7507B716245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9720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- 8 -</a:t>
            </a:r>
            <a:endParaRPr lang="ko-KR" altLang="en-US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7522649-6A07-4377-A941-CF8363F04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0" y="399627"/>
            <a:ext cx="12027740" cy="6058746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85ED8391-6230-4FA8-8125-A1EE2981BE47}"/>
              </a:ext>
            </a:extLst>
          </p:cNvPr>
          <p:cNvSpPr/>
          <p:nvPr/>
        </p:nvSpPr>
        <p:spPr>
          <a:xfrm>
            <a:off x="8813800" y="1485900"/>
            <a:ext cx="1358900" cy="6985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59B2DB9-5B1D-40A7-84CF-AB5664A5279E}"/>
              </a:ext>
            </a:extLst>
          </p:cNvPr>
          <p:cNvSpPr/>
          <p:nvPr/>
        </p:nvSpPr>
        <p:spPr>
          <a:xfrm>
            <a:off x="5626100" y="2362623"/>
            <a:ext cx="5054600" cy="133307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확인서 출력을 눌러주세요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확인서 출력한 뒤 자원봉사 센터 담당자의 직인 확인을 받으세요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3BFFA8D-931D-4836-BA8A-4B30B4E86718}"/>
              </a:ext>
            </a:extLst>
          </p:cNvPr>
          <p:cNvSpPr/>
          <p:nvPr/>
        </p:nvSpPr>
        <p:spPr>
          <a:xfrm>
            <a:off x="2959100" y="2032000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9060C9E-B915-4CE7-9EF3-EBBC6339B50D}"/>
              </a:ext>
            </a:extLst>
          </p:cNvPr>
          <p:cNvSpPr/>
          <p:nvPr/>
        </p:nvSpPr>
        <p:spPr>
          <a:xfrm>
            <a:off x="4229100" y="2045123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92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380" y="240903"/>
            <a:ext cx="87132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한컴바탕" panose="02030600000101010101" pitchFamily="18" charset="2"/>
              </a:rPr>
              <a:t>자원봉사센터</a:t>
            </a:r>
            <a:endParaRPr lang="en-US" altLang="ko-KR" sz="16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  <a:cs typeface="한컴바탕" panose="02030600000101010101" pitchFamily="18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F42B08-9EF9-4939-B815-F68399717766}"/>
              </a:ext>
            </a:extLst>
          </p:cNvPr>
          <p:cNvSpPr txBox="1"/>
          <p:nvPr/>
        </p:nvSpPr>
        <p:spPr>
          <a:xfrm>
            <a:off x="3287378" y="2644170"/>
            <a:ext cx="56172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089008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20241</TotalTime>
  <Words>191</Words>
  <Application>Microsoft Office PowerPoint</Application>
  <PresentationFormat>사용자 지정</PresentationFormat>
  <Paragraphs>45</Paragraphs>
  <Slides>12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HY견고딕</vt:lpstr>
      <vt:lpstr>경기천년제목 Medium</vt:lpstr>
      <vt:lpstr>맑은 고딕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682</cp:revision>
  <cp:lastPrinted>2019-06-07T06:23:53Z</cp:lastPrinted>
  <dcterms:created xsi:type="dcterms:W3CDTF">2014-04-30T22:21:27Z</dcterms:created>
  <dcterms:modified xsi:type="dcterms:W3CDTF">2024-02-23T04:41:12Z</dcterms:modified>
</cp:coreProperties>
</file>