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074B6C-AA24-4585-8CD4-AED247EA5F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BB8023B-96A6-4ABC-8C3E-9530D188E9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C0FC1B-B785-4631-B44B-B89259178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E891A5-B9F0-4892-A05D-8EC95FB2C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E605AA9-5379-4D40-9CD1-EA61C71D8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164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3C18B2-F11A-4A70-9A77-14A42EF30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CEB64FC-47A7-4F2F-9DE0-3BFA1ACFF7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D0F4FAB-5CD6-493A-BC68-B90925192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AF71891-A4C7-477C-BC70-EB84E61C2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5BB878-6F3A-428C-A777-2DA3E8DF5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7162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0E1575-DC63-4BE4-9208-DE8BF5C1A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FFF806A-6FE9-45DA-B891-D8AD7FC5E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015A9A4-D19F-45AE-B981-72CA27D66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AEB3BA-573D-4D5F-8B0C-493023446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1C5C52C-537B-4F3E-8D81-DD0CD68B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8414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FADE24-5183-45F3-8736-E674D71CA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B80E6D-FA96-417E-94A7-BE4368816C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9849EA4-AC02-4630-9179-F272F430AC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82C22D4-1A1C-47F1-B8DC-8EA659C6D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751658B-C07A-48D8-BB1C-4DE2255A8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F1A6CB4-13D3-490D-8A89-D80E7AE41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9857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3CBB0D-2247-4489-83D9-1E156CE7D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F8152B9-6972-4E03-8A88-FF871B814E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C81581A-363D-4318-8112-7BE77B4D71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AD6B256-D9A3-4936-A01D-ED2842150E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8E80F6F-72AC-457C-B4B0-28FA33D327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A611B4A-DB1A-4A71-9677-2E2CB9AB0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960F75-29BE-4424-8A09-A8F4BBA00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4BE2140-F44B-4795-AA5D-BECB52E81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4630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05E9EF-6C63-4B62-BCE8-997329787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E3F32E8-2BF1-416C-81B0-7420B03E9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195458C-435C-4A91-BA6E-3E721DD56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55D4A7C-7DD6-4A3F-9827-685B4A545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4443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26E18E0-D435-4C6C-8FB8-D7FCE08BF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AA348F9-1A74-4690-A5B8-3027F27CA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237D5C7-0034-4721-A1A1-3E984CF1B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476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C219F0-3A77-40C5-A976-8A887B637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C05A4A1-722A-41C9-A839-91BD75D97C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95281B3-CBEC-4369-84DE-864B12617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E147D4D-4B04-4095-99B2-F426A444F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D7C52F8-C231-4012-9AF7-F288356CD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1EBFE5F-3252-4B0E-9B87-70905A03C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0827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8FB8ED-1C5E-4BAC-949F-20602B482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712B98-2BB6-4A50-9339-DA34D87081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DA5EA46-353A-4DA9-B300-3A348DEC36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08F8550-6BE2-4A4C-995F-03F9DEC10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6FC6A3A-B98E-43DC-8426-EC1688A3E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34379C3-8BAE-4528-8EEC-0053983C9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3620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DE84AB-D336-4BEC-8353-0FFF75C07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76B57D7-D286-4717-BA8F-D2830BCB1B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A057E5E-E63C-4B25-9826-E351F5F59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8406158-55F1-408C-A973-5B61E4D34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104605A-A36F-45D5-A8E0-0539F88FA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237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EF250F8-01C0-4B64-B855-1AB3C249B2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7FE860A-2863-4B9D-89E3-FFF8B44DF3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019D32-E601-465D-8895-5FD4D1230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5DB962-8158-468D-952E-4CAB077F7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79438BA-1EF5-445E-A2EA-935010ED1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5641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68108B92-E67E-4973-8A21-DA45E1E45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F06FE7D-5BF2-4B93-A730-CF63E34A39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908FB08-7309-49CB-9884-E56E8A59C9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A2E2F-CC3C-42B4-A888-D8970BB00B4A}" type="datetimeFigureOut">
              <a:rPr lang="ko-KR" altLang="en-US" smtClean="0"/>
              <a:t>2022-10-04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C18B45E-3A7A-44AB-8EE0-9146232E9B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E39F8F-3179-447A-B9C0-0EABBAFB6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D99E4-B2A3-4A13-8BC3-94A64DCD7F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429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1CCF9D-467F-424B-800D-2DEC478D07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t">
            <a:normAutofit/>
          </a:bodyPr>
          <a:lstStyle/>
          <a:p>
            <a:r>
              <a:rPr lang="ko-KR" altLang="en-US" sz="4000" dirty="0"/>
              <a:t>코로나</a:t>
            </a:r>
            <a:r>
              <a:rPr lang="en-US" altLang="ko-KR" sz="4000" dirty="0"/>
              <a:t>19 </a:t>
            </a:r>
            <a:r>
              <a:rPr lang="ko-KR" altLang="en-US" sz="4000" dirty="0"/>
              <a:t>감염 확산에 따른 수업 진행 </a:t>
            </a:r>
            <a:br>
              <a:rPr lang="ko-KR" altLang="en-US" dirty="0"/>
            </a:b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B676610-E3A6-4BBF-A279-1CA4056DD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976845"/>
            <a:ext cx="9144000" cy="4624251"/>
          </a:xfrm>
        </p:spPr>
        <p:txBody>
          <a:bodyPr>
            <a:normAutofit/>
          </a:bodyPr>
          <a:lstStyle/>
          <a:p>
            <a:pPr marL="457200" indent="-457200" algn="l">
              <a:buAutoNum type="arabicPeriod"/>
            </a:pPr>
            <a:r>
              <a:rPr lang="ko-KR" altLang="en-US" dirty="0"/>
              <a:t>근거</a:t>
            </a:r>
            <a:r>
              <a:rPr lang="en-US" altLang="ko-KR" dirty="0"/>
              <a:t>: </a:t>
            </a:r>
            <a:r>
              <a:rPr lang="ko-KR" altLang="en-US" dirty="0"/>
              <a:t>코로나</a:t>
            </a:r>
            <a:r>
              <a:rPr lang="en-US" altLang="ko-KR" dirty="0"/>
              <a:t>19 </a:t>
            </a:r>
            <a:r>
              <a:rPr lang="ko-KR" altLang="en-US" dirty="0"/>
              <a:t>감염 확산 및 사회적 거리두기 단계 격상과     </a:t>
            </a:r>
            <a:r>
              <a:rPr lang="en-US" altLang="ko-KR" dirty="0"/>
              <a:t>    </a:t>
            </a:r>
          </a:p>
          <a:p>
            <a:pPr algn="l"/>
            <a:r>
              <a:rPr lang="en-US" altLang="ko-KR" dirty="0"/>
              <a:t>            </a:t>
            </a:r>
            <a:r>
              <a:rPr lang="ko-KR" altLang="en-US" dirty="0"/>
              <a:t>총학생회 건의 및 정부정책 협조 요청</a:t>
            </a:r>
            <a:endParaRPr lang="en-US" altLang="ko-KR" dirty="0"/>
          </a:p>
          <a:p>
            <a:pPr algn="l"/>
            <a:r>
              <a:rPr lang="ko-KR" altLang="en-US" dirty="0"/>
              <a:t> </a:t>
            </a:r>
            <a:endParaRPr lang="en-US" altLang="ko-KR" dirty="0"/>
          </a:p>
          <a:p>
            <a:pPr algn="l"/>
            <a:r>
              <a:rPr lang="en-US" altLang="ko-KR" dirty="0"/>
              <a:t>2. </a:t>
            </a:r>
            <a:r>
              <a:rPr lang="ko-KR" altLang="en-US" dirty="0"/>
              <a:t>내용</a:t>
            </a:r>
            <a:r>
              <a:rPr lang="en-US" altLang="ko-KR" dirty="0"/>
              <a:t>: </a:t>
            </a:r>
            <a:r>
              <a:rPr lang="ko-KR" altLang="en-US" dirty="0"/>
              <a:t>개강 후 첫 </a:t>
            </a:r>
            <a:r>
              <a:rPr lang="en-US" altLang="ko-KR" dirty="0"/>
              <a:t>2</a:t>
            </a:r>
            <a:r>
              <a:rPr lang="ko-KR" altLang="en-US" dirty="0"/>
              <a:t>주간</a:t>
            </a:r>
            <a:r>
              <a:rPr lang="en-US" altLang="ko-KR" dirty="0"/>
              <a:t>(1~2</a:t>
            </a:r>
            <a:r>
              <a:rPr lang="ko-KR" altLang="en-US" dirty="0"/>
              <a:t>주차 </a:t>
            </a:r>
            <a:r>
              <a:rPr lang="en-US" altLang="ko-KR" dirty="0"/>
              <a:t>/ 9.7~9.18) </a:t>
            </a:r>
            <a:r>
              <a:rPr lang="ko-KR" altLang="en-US" dirty="0"/>
              <a:t>수업은 </a:t>
            </a:r>
            <a:endParaRPr lang="en-US" altLang="ko-KR" dirty="0"/>
          </a:p>
          <a:p>
            <a:pPr algn="l"/>
            <a:r>
              <a:rPr lang="ko-KR" altLang="en-US" dirty="0"/>
              <a:t>          학교에서 전면 </a:t>
            </a:r>
            <a:r>
              <a:rPr lang="ko-KR" altLang="en-US" dirty="0" err="1"/>
              <a:t>비대면</a:t>
            </a:r>
            <a:r>
              <a:rPr lang="ko-KR" altLang="en-US" dirty="0"/>
              <a:t> 수업으로 진행하기로 결정 </a:t>
            </a:r>
            <a:endParaRPr lang="en-US" altLang="ko-KR" dirty="0"/>
          </a:p>
          <a:p>
            <a:pPr algn="l"/>
            <a:r>
              <a:rPr lang="en-US" altLang="ko-KR" dirty="0">
                <a:solidFill>
                  <a:srgbClr val="FF0000"/>
                </a:solidFill>
              </a:rPr>
              <a:t>          9.7~9.18 </a:t>
            </a:r>
            <a:r>
              <a:rPr lang="ko-KR" altLang="en-US" dirty="0">
                <a:solidFill>
                  <a:srgbClr val="FF0000"/>
                </a:solidFill>
              </a:rPr>
              <a:t>간호학과 이론 및 실습 교과목 모두 </a:t>
            </a:r>
            <a:r>
              <a:rPr lang="ko-KR" altLang="en-US" dirty="0" err="1">
                <a:solidFill>
                  <a:srgbClr val="FF0000"/>
                </a:solidFill>
              </a:rPr>
              <a:t>비대면</a:t>
            </a:r>
            <a:r>
              <a:rPr lang="ko-KR" altLang="en-US" dirty="0">
                <a:solidFill>
                  <a:srgbClr val="FF0000"/>
                </a:solidFill>
              </a:rPr>
              <a:t> 수업    </a:t>
            </a:r>
            <a:endParaRPr lang="en-US" altLang="ko-KR" dirty="0">
              <a:solidFill>
                <a:srgbClr val="FF0000"/>
              </a:solidFill>
            </a:endParaRPr>
          </a:p>
          <a:p>
            <a:pPr algn="l"/>
            <a:r>
              <a:rPr lang="en-US" altLang="ko-KR" dirty="0">
                <a:solidFill>
                  <a:srgbClr val="FF0000"/>
                </a:solidFill>
              </a:rPr>
              <a:t>          </a:t>
            </a:r>
            <a:r>
              <a:rPr lang="ko-KR" altLang="en-US" dirty="0">
                <a:solidFill>
                  <a:srgbClr val="FF0000"/>
                </a:solidFill>
              </a:rPr>
              <a:t>으로 진행함을 알려드립니다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  <a:p>
            <a:pPr algn="l"/>
            <a:endParaRPr lang="en-US" altLang="ko-KR" dirty="0">
              <a:solidFill>
                <a:srgbClr val="FF0000"/>
              </a:solidFill>
            </a:endParaRPr>
          </a:p>
          <a:p>
            <a:r>
              <a:rPr lang="en-US" altLang="ko-KR" sz="1800" dirty="0"/>
              <a:t>2020.08.20</a:t>
            </a:r>
          </a:p>
          <a:p>
            <a:r>
              <a:rPr lang="ko-KR" altLang="en-US" sz="1800" dirty="0"/>
              <a:t>대전보건대학교 간호학과 </a:t>
            </a:r>
          </a:p>
          <a:p>
            <a:pPr algn="l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0741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1297</TotalTime>
  <Words>68</Words>
  <Application>Microsoft Office PowerPoint</Application>
  <PresentationFormat>와이드스크린</PresentationFormat>
  <Paragraphs>11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코로나19 감염 확산에 따른 수업 진행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코로나19 감염 확산에 따른 수업 진행  </dc:title>
  <dc:creator>User</dc:creator>
  <cp:lastModifiedBy>User</cp:lastModifiedBy>
  <cp:revision>3</cp:revision>
  <dcterms:created xsi:type="dcterms:W3CDTF">2022-10-04T09:18:38Z</dcterms:created>
  <dcterms:modified xsi:type="dcterms:W3CDTF">2022-10-05T06:55:55Z</dcterms:modified>
</cp:coreProperties>
</file>