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7" r:id="rId3"/>
    <p:sldId id="259" r:id="rId4"/>
    <p:sldId id="256" r:id="rId5"/>
  </p:sldIdLst>
  <p:sldSz cx="10690225" cy="7559675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12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91" autoAdjust="0"/>
  </p:normalViewPr>
  <p:slideViewPr>
    <p:cSldViewPr>
      <p:cViewPr varScale="1">
        <p:scale>
          <a:sx n="92" d="100"/>
          <a:sy n="92" d="100"/>
        </p:scale>
        <p:origin x="90" y="126"/>
      </p:cViewPr>
      <p:guideLst>
        <p:guide orient="horz" pos="3120"/>
        <p:guide pos="216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3077282"/>
            <a:ext cx="5829300" cy="212336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28700" y="5613400"/>
            <a:ext cx="4800600" cy="2531533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735" y="6365523"/>
            <a:ext cx="5829300" cy="1967442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1735" y="4198586"/>
            <a:ext cx="5829300" cy="216693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42900" y="2311401"/>
            <a:ext cx="3028950" cy="653750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86150" y="2311401"/>
            <a:ext cx="3028950" cy="653750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4/29/2019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217385"/>
            <a:ext cx="3030141" cy="92410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2900" y="3141486"/>
            <a:ext cx="3030141" cy="570741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83769" y="2217385"/>
            <a:ext cx="3031331" cy="92410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83769" y="3141486"/>
            <a:ext cx="3031331" cy="570741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4/29/2019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4/29/2019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4/29/2019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94405"/>
            <a:ext cx="2256235" cy="167851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81287" y="394406"/>
            <a:ext cx="3833813" cy="845449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2072923"/>
            <a:ext cx="2256235" cy="677598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4/29/2019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4216" y="6934200"/>
            <a:ext cx="4114800" cy="81862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44216" y="885119"/>
            <a:ext cx="4114800" cy="59436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44216" y="7752822"/>
            <a:ext cx="4114800" cy="116257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4/29/2019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72050" y="396700"/>
            <a:ext cx="1543050" cy="845220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42900" y="396700"/>
            <a:ext cx="4514850" cy="845220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42900" y="396699"/>
            <a:ext cx="6172200" cy="1651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311401"/>
            <a:ext cx="6172200" cy="653750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42900" y="9181395"/>
            <a:ext cx="160020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4/29/2019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343150" y="9181395"/>
            <a:ext cx="217170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914900" y="9181395"/>
            <a:ext cx="160020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-1" y="1951037"/>
            <a:ext cx="10690225" cy="2428169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ko-KR" altLang="en-US" sz="4800" b="1" dirty="0"/>
              <a:t>현장</a:t>
            </a:r>
            <a:r>
              <a:rPr lang="en-US" altLang="ko-KR" sz="4800" b="1" dirty="0"/>
              <a:t>(</a:t>
            </a:r>
            <a:r>
              <a:rPr lang="ko-KR" altLang="en-US" sz="4800" b="1" dirty="0"/>
              <a:t>임상</a:t>
            </a:r>
            <a:r>
              <a:rPr lang="en-US" altLang="ko-KR" sz="4800" b="1" dirty="0"/>
              <a:t>)</a:t>
            </a:r>
            <a:r>
              <a:rPr lang="ko-KR" altLang="en-US" sz="4800" b="1" dirty="0"/>
              <a:t>실습 전 </a:t>
            </a:r>
            <a:r>
              <a:rPr lang="en-US" altLang="ko-KR" sz="4800" b="1" dirty="0" smtClean="0"/>
              <a:t/>
            </a:r>
            <a:br>
              <a:rPr lang="en-US" altLang="ko-KR" sz="4800" b="1" dirty="0" smtClean="0"/>
            </a:br>
            <a:r>
              <a:rPr lang="ko-KR" altLang="en-US" sz="4800" b="1" dirty="0" smtClean="0"/>
              <a:t>건강검진항목 </a:t>
            </a:r>
            <a:r>
              <a:rPr lang="ko-KR" altLang="en-US" sz="4800" b="1" dirty="0" smtClean="0"/>
              <a:t>안내</a:t>
            </a:r>
            <a:endParaRPr lang="ko-KR" altLang="en-US" sz="4800" b="1" dirty="0"/>
          </a:p>
        </p:txBody>
      </p:sp>
    </p:spTree>
    <p:extLst>
      <p:ext uri="{BB962C8B-B14F-4D97-AF65-F5344CB8AC3E}">
        <p14:creationId xmlns:p14="http://schemas.microsoft.com/office/powerpoint/2010/main" val="22875215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15912" y="168274"/>
            <a:ext cx="10031412" cy="914400"/>
          </a:xfrm>
        </p:spPr>
        <p:txBody>
          <a:bodyPr/>
          <a:lstStyle/>
          <a:p>
            <a:r>
              <a:rPr lang="ko-KR" altLang="en-US" dirty="0" smtClean="0"/>
              <a:t>건강검진 및 예방접종 항목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15912" y="1112837"/>
            <a:ext cx="10031412" cy="6324600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en-US" altLang="ko-KR" sz="1600" dirty="0" smtClean="0"/>
              <a:t>1.  </a:t>
            </a:r>
            <a:r>
              <a:rPr lang="ko-KR" altLang="en-US" sz="1600" dirty="0" smtClean="0">
                <a:solidFill>
                  <a:srgbClr val="00B050"/>
                </a:solidFill>
              </a:rPr>
              <a:t>결핵</a:t>
            </a:r>
            <a:r>
              <a:rPr lang="ko-KR" altLang="en-US" sz="1600" dirty="0" smtClean="0"/>
              <a:t> </a:t>
            </a:r>
            <a:r>
              <a:rPr lang="en-US" altLang="ko-KR" sz="1600" dirty="0"/>
              <a:t>(Tuberculosis) </a:t>
            </a:r>
            <a:br>
              <a:rPr lang="en-US" altLang="ko-KR" sz="1600" dirty="0"/>
            </a:br>
            <a:r>
              <a:rPr lang="en-US" altLang="ko-KR" sz="1600" dirty="0" smtClean="0"/>
              <a:t>   : </a:t>
            </a:r>
            <a:r>
              <a:rPr lang="ko-KR" altLang="en-US" sz="1600" dirty="0" smtClean="0"/>
              <a:t>최근 </a:t>
            </a:r>
            <a:r>
              <a:rPr lang="en-US" altLang="ko-KR" sz="1600" dirty="0"/>
              <a:t>1</a:t>
            </a:r>
            <a:r>
              <a:rPr lang="ko-KR" altLang="en-US" sz="1600" dirty="0"/>
              <a:t>년 이내 흉부 </a:t>
            </a:r>
            <a:r>
              <a:rPr lang="en-US" altLang="ko-KR" sz="1600" dirty="0"/>
              <a:t>X-</a:t>
            </a:r>
            <a:r>
              <a:rPr lang="en-US" altLang="ko-KR" sz="1600" dirty="0" err="1"/>
              <a:t>ra</a:t>
            </a:r>
            <a:r>
              <a:rPr lang="en-US" altLang="ko-KR" sz="1600" dirty="0"/>
              <a:t> </a:t>
            </a:r>
            <a:r>
              <a:rPr lang="ko-KR" altLang="en-US" sz="1600" dirty="0"/>
              <a:t>판독 결과지 </a:t>
            </a:r>
            <a:r>
              <a:rPr lang="en-US" altLang="ko-KR" sz="1600" dirty="0"/>
              <a:t>-&gt; ★</a:t>
            </a:r>
            <a:r>
              <a:rPr lang="ko-KR" altLang="en-US" sz="1600" dirty="0"/>
              <a:t>최근 실습 전 </a:t>
            </a:r>
            <a:r>
              <a:rPr lang="en-US" altLang="ko-KR" sz="1600" dirty="0"/>
              <a:t>3</a:t>
            </a:r>
            <a:r>
              <a:rPr lang="ko-KR" altLang="en-US" sz="1600" dirty="0" smtClean="0"/>
              <a:t>개월 이내 </a:t>
            </a:r>
            <a:r>
              <a:rPr lang="ko-KR" altLang="en-US" sz="1600" dirty="0"/>
              <a:t>흉부 </a:t>
            </a:r>
            <a:r>
              <a:rPr lang="en-US" altLang="ko-KR" sz="1600" b="1" dirty="0"/>
              <a:t>X-ray </a:t>
            </a:r>
            <a:r>
              <a:rPr lang="ko-KR" altLang="en-US" sz="1600" b="1" dirty="0"/>
              <a:t>판독 결과지 </a:t>
            </a:r>
            <a:r>
              <a:rPr lang="ko-KR" altLang="en-US" sz="1600" dirty="0"/>
              <a:t/>
            </a:r>
            <a:br>
              <a:rPr lang="ko-KR" altLang="en-US" sz="1600" dirty="0"/>
            </a:br>
            <a:r>
              <a:rPr lang="en-US" altLang="ko-KR" sz="1600" dirty="0"/>
              <a:t>2. </a:t>
            </a:r>
            <a:r>
              <a:rPr lang="en-US" altLang="ko-KR" sz="1600" dirty="0" smtClean="0"/>
              <a:t> </a:t>
            </a:r>
            <a:r>
              <a:rPr lang="ko-KR" altLang="en-US" sz="1600" dirty="0" smtClean="0">
                <a:solidFill>
                  <a:srgbClr val="00B050"/>
                </a:solidFill>
              </a:rPr>
              <a:t>수두</a:t>
            </a:r>
            <a:r>
              <a:rPr lang="ko-KR" altLang="en-US" sz="1600" dirty="0" smtClean="0"/>
              <a:t> </a:t>
            </a:r>
            <a:r>
              <a:rPr lang="en-US" altLang="ko-KR" sz="1600" dirty="0"/>
              <a:t>(Varicella Zoster, Chicken pox</a:t>
            </a:r>
            <a:r>
              <a:rPr lang="en-US" altLang="ko-KR" sz="1600" dirty="0" smtClean="0"/>
              <a:t>)</a:t>
            </a:r>
            <a:r>
              <a:rPr lang="ko-KR" altLang="en-US" sz="1600" dirty="0"/>
              <a:t/>
            </a:r>
            <a:br>
              <a:rPr lang="ko-KR" altLang="en-US" sz="1600" dirty="0"/>
            </a:br>
            <a:r>
              <a:rPr lang="ko-KR" altLang="en-US" sz="1600" dirty="0" smtClean="0"/>
              <a:t>   </a:t>
            </a:r>
            <a:r>
              <a:rPr lang="en-US" altLang="ko-KR" sz="1600" dirty="0" smtClean="0"/>
              <a:t>: </a:t>
            </a:r>
            <a:r>
              <a:rPr lang="ko-KR" altLang="en-US" sz="1600" dirty="0" smtClean="0"/>
              <a:t>항체검사결과지 </a:t>
            </a:r>
            <a:r>
              <a:rPr lang="ko-KR" altLang="en-US" sz="1600" b="1" dirty="0"/>
              <a:t>또는 예방접종 증명서 </a:t>
            </a:r>
            <a:r>
              <a:rPr lang="en-US" altLang="ko-KR" sz="1600" dirty="0"/>
              <a:t>(</a:t>
            </a:r>
            <a:r>
              <a:rPr lang="ko-KR" altLang="en-US" sz="1600" dirty="0"/>
              <a:t>최근 </a:t>
            </a:r>
            <a:r>
              <a:rPr lang="en-US" altLang="ko-KR" sz="1600" dirty="0"/>
              <a:t>10</a:t>
            </a:r>
            <a:r>
              <a:rPr lang="ko-KR" altLang="en-US" sz="1600" dirty="0"/>
              <a:t>년 이내 접종</a:t>
            </a:r>
            <a:r>
              <a:rPr lang="en-US" altLang="ko-KR" sz="1600" dirty="0" smtClean="0"/>
              <a:t>)</a:t>
            </a:r>
            <a:r>
              <a:rPr lang="ko-KR" altLang="en-US" sz="1600" b="1" dirty="0"/>
              <a:t/>
            </a:r>
            <a:br>
              <a:rPr lang="ko-KR" altLang="en-US" sz="1600" b="1" dirty="0"/>
            </a:br>
            <a:r>
              <a:rPr lang="en-US" altLang="ko-KR" sz="1600" dirty="0"/>
              <a:t>3. </a:t>
            </a:r>
            <a:r>
              <a:rPr lang="en-US" altLang="ko-KR" sz="1600" dirty="0" smtClean="0"/>
              <a:t> </a:t>
            </a:r>
            <a:r>
              <a:rPr lang="ko-KR" altLang="en-US" sz="1600" dirty="0" smtClean="0">
                <a:solidFill>
                  <a:srgbClr val="00B050"/>
                </a:solidFill>
              </a:rPr>
              <a:t>홍역</a:t>
            </a:r>
            <a:r>
              <a:rPr lang="en-US" altLang="ko-KR" sz="1600" dirty="0">
                <a:solidFill>
                  <a:srgbClr val="00B050"/>
                </a:solidFill>
              </a:rPr>
              <a:t>, </a:t>
            </a:r>
            <a:r>
              <a:rPr lang="ko-KR" altLang="en-US" sz="1600" dirty="0">
                <a:solidFill>
                  <a:srgbClr val="00B050"/>
                </a:solidFill>
              </a:rPr>
              <a:t>이하선염</a:t>
            </a:r>
            <a:r>
              <a:rPr lang="en-US" altLang="ko-KR" sz="1600" dirty="0">
                <a:solidFill>
                  <a:srgbClr val="00B050"/>
                </a:solidFill>
              </a:rPr>
              <a:t>, </a:t>
            </a:r>
            <a:r>
              <a:rPr lang="ko-KR" altLang="en-US" sz="1600" dirty="0">
                <a:solidFill>
                  <a:srgbClr val="00B050"/>
                </a:solidFill>
              </a:rPr>
              <a:t>풍진</a:t>
            </a:r>
            <a:r>
              <a:rPr lang="ko-KR" altLang="en-US" sz="1600" dirty="0"/>
              <a:t> </a:t>
            </a:r>
            <a:r>
              <a:rPr lang="en-US" altLang="ko-KR" sz="1600" dirty="0"/>
              <a:t>(Measles, Mumps, Rubella, </a:t>
            </a:r>
            <a:r>
              <a:rPr lang="en-US" altLang="ko-KR" sz="1600" dirty="0">
                <a:solidFill>
                  <a:srgbClr val="00B050"/>
                </a:solidFill>
              </a:rPr>
              <a:t>MMR</a:t>
            </a:r>
            <a:r>
              <a:rPr lang="en-US" altLang="ko-KR" sz="1600" dirty="0" smtClean="0"/>
              <a:t>)</a:t>
            </a:r>
            <a:r>
              <a:rPr lang="ko-KR" altLang="en-US" sz="1600" dirty="0"/>
              <a:t/>
            </a:r>
            <a:br>
              <a:rPr lang="ko-KR" altLang="en-US" sz="1600" dirty="0"/>
            </a:br>
            <a:r>
              <a:rPr lang="ko-KR" altLang="en-US" sz="1600" dirty="0" smtClean="0"/>
              <a:t>   </a:t>
            </a:r>
            <a:r>
              <a:rPr lang="en-US" altLang="ko-KR" sz="1600" dirty="0" smtClean="0"/>
              <a:t>:   </a:t>
            </a:r>
            <a:r>
              <a:rPr lang="ko-KR" altLang="en-US" sz="1600" b="1" dirty="0"/>
              <a:t>예방접종 증명서 </a:t>
            </a:r>
            <a:r>
              <a:rPr lang="en-US" altLang="ko-KR" sz="1600" dirty="0"/>
              <a:t>(</a:t>
            </a:r>
            <a:r>
              <a:rPr lang="ko-KR" altLang="en-US" sz="1600" dirty="0"/>
              <a:t>최근 </a:t>
            </a:r>
            <a:r>
              <a:rPr lang="en-US" altLang="ko-KR" sz="1600" dirty="0"/>
              <a:t>10</a:t>
            </a:r>
            <a:r>
              <a:rPr lang="ko-KR" altLang="en-US" sz="1600" dirty="0"/>
              <a:t>년 이내 접종</a:t>
            </a:r>
            <a:r>
              <a:rPr lang="en-US" altLang="ko-KR" sz="1600" dirty="0" smtClean="0"/>
              <a:t>)</a:t>
            </a:r>
            <a:r>
              <a:rPr lang="en-US" altLang="ko-KR" sz="1600" dirty="0" smtClean="0"/>
              <a:t> ,</a:t>
            </a:r>
            <a:r>
              <a:rPr lang="en-US" altLang="ko-KR" sz="1600" dirty="0" smtClean="0">
                <a:solidFill>
                  <a:srgbClr val="C00000"/>
                </a:solidFill>
              </a:rPr>
              <a:t>★ </a:t>
            </a:r>
            <a:r>
              <a:rPr lang="ko-KR" altLang="en-US" sz="1600" b="1" dirty="0" smtClean="0">
                <a:solidFill>
                  <a:srgbClr val="C00000"/>
                </a:solidFill>
              </a:rPr>
              <a:t>홍역 </a:t>
            </a:r>
            <a:r>
              <a:rPr lang="ko-KR" altLang="en-US" sz="1600" b="1" dirty="0" smtClean="0"/>
              <a:t>항체 </a:t>
            </a:r>
            <a:r>
              <a:rPr lang="ko-KR" altLang="en-US" sz="1600" b="1" dirty="0"/>
              <a:t>검사 </a:t>
            </a:r>
            <a:r>
              <a:rPr lang="ko-KR" altLang="en-US" sz="1600" b="1" dirty="0" smtClean="0"/>
              <a:t>결과지</a:t>
            </a:r>
            <a:r>
              <a:rPr lang="en-US" altLang="ko-KR" sz="1600" b="1" dirty="0" smtClean="0"/>
              <a:t>(</a:t>
            </a:r>
            <a:r>
              <a:rPr lang="ko-KR" altLang="en-US" sz="1600" b="1" dirty="0" smtClean="0"/>
              <a:t>음성인 경우 결과지만 제출</a:t>
            </a:r>
            <a:r>
              <a:rPr lang="en-US" altLang="ko-KR" sz="1600" b="1" dirty="0" smtClean="0"/>
              <a:t>),</a:t>
            </a:r>
            <a:r>
              <a:rPr lang="en-US" altLang="ko-KR" sz="1600" dirty="0" smtClean="0"/>
              <a:t>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ko-KR" altLang="en-US" sz="1600" dirty="0" smtClean="0"/>
              <a:t>       홍역 항체 음성 시  </a:t>
            </a:r>
            <a:r>
              <a:rPr lang="ko-KR" altLang="en-US" sz="1600" dirty="0" err="1"/>
              <a:t>결과지와</a:t>
            </a:r>
            <a:r>
              <a:rPr lang="ko-KR" altLang="en-US" sz="1600" dirty="0"/>
              <a:t> </a:t>
            </a:r>
            <a:r>
              <a:rPr lang="ko-KR" altLang="en-US" sz="1600" b="1" dirty="0"/>
              <a:t>예방접종 증명서 </a:t>
            </a:r>
            <a:r>
              <a:rPr lang="en-US" altLang="ko-KR" sz="1600" b="1" dirty="0" smtClean="0"/>
              <a:t>(1,2</a:t>
            </a:r>
            <a:r>
              <a:rPr lang="ko-KR" altLang="en-US" sz="1600" b="1" dirty="0" err="1" smtClean="0"/>
              <a:t>회차</a:t>
            </a:r>
            <a:r>
              <a:rPr lang="ko-KR" altLang="en-US" sz="1600" b="1" dirty="0"/>
              <a:t> </a:t>
            </a:r>
            <a:r>
              <a:rPr lang="ko-KR" altLang="en-US" sz="1600" b="1" dirty="0" smtClean="0"/>
              <a:t>모두접종</a:t>
            </a:r>
            <a:r>
              <a:rPr lang="en-US" altLang="ko-KR" sz="1600" b="1" dirty="0" smtClean="0"/>
              <a:t>)</a:t>
            </a:r>
            <a:r>
              <a:rPr lang="ko-KR" altLang="en-US" sz="1600" b="1" dirty="0"/>
              <a:t/>
            </a:r>
            <a:br>
              <a:rPr lang="ko-KR" altLang="en-US" sz="1600" b="1" dirty="0"/>
            </a:br>
            <a:r>
              <a:rPr lang="en-US" altLang="ko-KR" sz="1600" dirty="0" smtClean="0"/>
              <a:t>4</a:t>
            </a:r>
            <a:r>
              <a:rPr lang="en-US" altLang="ko-KR" sz="1600" dirty="0" smtClean="0"/>
              <a:t>.  </a:t>
            </a:r>
            <a:r>
              <a:rPr lang="en-US" altLang="ko-KR" sz="1600" dirty="0">
                <a:solidFill>
                  <a:srgbClr val="00B050"/>
                </a:solidFill>
              </a:rPr>
              <a:t>B</a:t>
            </a:r>
            <a:r>
              <a:rPr lang="ko-KR" altLang="en-US" sz="1600" dirty="0">
                <a:solidFill>
                  <a:srgbClr val="00B050"/>
                </a:solidFill>
              </a:rPr>
              <a:t>형 간염</a:t>
            </a:r>
            <a:r>
              <a:rPr lang="ko-KR" altLang="en-US" sz="1600" dirty="0"/>
              <a:t> </a:t>
            </a:r>
            <a:r>
              <a:rPr lang="en-US" altLang="ko-KR" sz="1600" dirty="0"/>
              <a:t>(Hepatitis B) </a:t>
            </a:r>
            <a:br>
              <a:rPr lang="en-US" altLang="ko-KR" sz="1600" dirty="0"/>
            </a:br>
            <a:r>
              <a:rPr lang="en-US" altLang="ko-KR" sz="1600" dirty="0" smtClean="0"/>
              <a:t>    : </a:t>
            </a:r>
            <a:r>
              <a:rPr lang="en-US" altLang="ko-KR" sz="1600" b="1" dirty="0" smtClean="0"/>
              <a:t> -</a:t>
            </a:r>
            <a:r>
              <a:rPr lang="ko-KR" altLang="en-US" sz="1600" b="1" dirty="0"/>
              <a:t>항원 검사 결과지</a:t>
            </a:r>
            <a:endParaRPr lang="en-US" altLang="ko-KR" sz="1600" b="1" dirty="0"/>
          </a:p>
          <a:p>
            <a:pPr marL="0" indent="0">
              <a:lnSpc>
                <a:spcPct val="170000"/>
              </a:lnSpc>
              <a:buNone/>
            </a:pPr>
            <a:r>
              <a:rPr lang="ko-KR" altLang="en-US" sz="1600" b="1" dirty="0" smtClean="0"/>
              <a:t>       </a:t>
            </a:r>
            <a:r>
              <a:rPr lang="en-US" altLang="ko-KR" sz="1600" b="1" dirty="0" smtClean="0"/>
              <a:t>-</a:t>
            </a:r>
            <a:r>
              <a:rPr lang="ko-KR" altLang="en-US" sz="1600" b="1" dirty="0" smtClean="0"/>
              <a:t>항체 </a:t>
            </a:r>
            <a:r>
              <a:rPr lang="ko-KR" altLang="en-US" sz="1600" b="1" dirty="0"/>
              <a:t>검사 </a:t>
            </a:r>
            <a:r>
              <a:rPr lang="ko-KR" altLang="en-US" sz="1600" b="1" dirty="0" smtClean="0"/>
              <a:t>결과지</a:t>
            </a:r>
            <a:r>
              <a:rPr lang="en-US" altLang="ko-KR" sz="1600" b="1" dirty="0" smtClean="0"/>
              <a:t>,</a:t>
            </a:r>
            <a:r>
              <a:rPr lang="en-US" altLang="ko-KR" sz="1600" dirty="0" smtClean="0"/>
              <a:t> </a:t>
            </a:r>
            <a:r>
              <a:rPr lang="ko-KR" altLang="en-US" sz="1600" dirty="0" smtClean="0"/>
              <a:t>항체 양성 시 </a:t>
            </a:r>
            <a:r>
              <a:rPr lang="en-US" altLang="ko-KR" sz="1600" dirty="0" smtClean="0"/>
              <a:t>(</a:t>
            </a:r>
            <a:r>
              <a:rPr lang="en-US" altLang="ko-KR" sz="1600" dirty="0">
                <a:solidFill>
                  <a:srgbClr val="C00000"/>
                </a:solidFill>
              </a:rPr>
              <a:t>★</a:t>
            </a:r>
            <a:r>
              <a:rPr lang="ko-KR" altLang="en-US" sz="1600" dirty="0">
                <a:solidFill>
                  <a:srgbClr val="C00000"/>
                </a:solidFill>
              </a:rPr>
              <a:t>양성 수치 표시 필요</a:t>
            </a:r>
            <a:r>
              <a:rPr lang="en-US" altLang="ko-KR" sz="1600" dirty="0" smtClean="0"/>
              <a:t>), </a:t>
            </a:r>
            <a:r>
              <a:rPr lang="ko-KR" altLang="en-US" sz="1600" dirty="0" smtClean="0"/>
              <a:t>항체 </a:t>
            </a:r>
            <a:r>
              <a:rPr lang="ko-KR" altLang="en-US" sz="1600" dirty="0" smtClean="0"/>
              <a:t>음성 시  </a:t>
            </a:r>
            <a:r>
              <a:rPr lang="ko-KR" altLang="en-US" sz="1600" dirty="0" err="1"/>
              <a:t>결과지와</a:t>
            </a:r>
            <a:r>
              <a:rPr lang="ko-KR" altLang="en-US" sz="1600" dirty="0"/>
              <a:t> </a:t>
            </a:r>
            <a:r>
              <a:rPr lang="ko-KR" altLang="en-US" sz="1600" b="1" dirty="0"/>
              <a:t>예방접종 증명서 </a:t>
            </a:r>
            <a:br>
              <a:rPr lang="ko-KR" altLang="en-US" sz="1600" b="1" dirty="0"/>
            </a:br>
            <a:r>
              <a:rPr lang="en-US" altLang="ko-KR" sz="1600" dirty="0"/>
              <a:t>5. </a:t>
            </a:r>
            <a:r>
              <a:rPr lang="en-US" altLang="ko-KR" sz="1600" dirty="0" smtClean="0"/>
              <a:t> </a:t>
            </a:r>
            <a:r>
              <a:rPr lang="en-US" altLang="ko-KR" sz="1600" dirty="0" smtClean="0">
                <a:solidFill>
                  <a:srgbClr val="00B050"/>
                </a:solidFill>
              </a:rPr>
              <a:t>A</a:t>
            </a:r>
            <a:r>
              <a:rPr lang="ko-KR" altLang="en-US" sz="1600" dirty="0">
                <a:solidFill>
                  <a:srgbClr val="00B050"/>
                </a:solidFill>
              </a:rPr>
              <a:t>형 간염</a:t>
            </a:r>
            <a:r>
              <a:rPr lang="ko-KR" altLang="en-US" sz="1600" dirty="0"/>
              <a:t> </a:t>
            </a:r>
            <a:r>
              <a:rPr lang="en-US" altLang="ko-KR" sz="1600" dirty="0"/>
              <a:t>(Hepatitis A) </a:t>
            </a:r>
            <a:br>
              <a:rPr lang="en-US" altLang="ko-KR" sz="1600" dirty="0"/>
            </a:br>
            <a:r>
              <a:rPr lang="en-US" altLang="ko-KR" sz="1600" dirty="0" smtClean="0"/>
              <a:t>    </a:t>
            </a:r>
            <a:r>
              <a:rPr lang="en-US" altLang="ko-KR" sz="1600" dirty="0" smtClean="0"/>
              <a:t>: </a:t>
            </a:r>
            <a:r>
              <a:rPr lang="ko-KR" altLang="en-US" sz="1600" b="1" dirty="0"/>
              <a:t>항체 검사 결과지</a:t>
            </a:r>
            <a:r>
              <a:rPr lang="en-US" altLang="ko-KR" sz="1600" b="1" dirty="0"/>
              <a:t>,</a:t>
            </a:r>
            <a:r>
              <a:rPr lang="en-US" altLang="ko-KR" sz="1600" dirty="0"/>
              <a:t> </a:t>
            </a:r>
            <a:r>
              <a:rPr lang="ko-KR" altLang="en-US" sz="1600" dirty="0"/>
              <a:t>항체 양성 시 </a:t>
            </a:r>
            <a:r>
              <a:rPr lang="en-US" altLang="ko-KR" sz="1600" dirty="0"/>
              <a:t>(</a:t>
            </a:r>
            <a:r>
              <a:rPr lang="en-US" altLang="ko-KR" sz="1600" dirty="0">
                <a:solidFill>
                  <a:srgbClr val="C00000"/>
                </a:solidFill>
              </a:rPr>
              <a:t>★</a:t>
            </a:r>
            <a:r>
              <a:rPr lang="ko-KR" altLang="en-US" sz="1600" dirty="0">
                <a:solidFill>
                  <a:srgbClr val="C00000"/>
                </a:solidFill>
              </a:rPr>
              <a:t>양성 수치 표시 필요</a:t>
            </a:r>
            <a:r>
              <a:rPr lang="en-US" altLang="ko-KR" sz="1600" dirty="0"/>
              <a:t>), </a:t>
            </a:r>
            <a:r>
              <a:rPr lang="ko-KR" altLang="en-US" sz="1600" dirty="0"/>
              <a:t>항체 </a:t>
            </a:r>
            <a:r>
              <a:rPr lang="ko-KR" altLang="en-US" sz="1600" dirty="0" smtClean="0"/>
              <a:t>음성 시  </a:t>
            </a:r>
            <a:r>
              <a:rPr lang="ko-KR" altLang="en-US" sz="1600" dirty="0" err="1"/>
              <a:t>결과지와</a:t>
            </a:r>
            <a:r>
              <a:rPr lang="ko-KR" altLang="en-US" sz="1600" dirty="0"/>
              <a:t> </a:t>
            </a:r>
            <a:r>
              <a:rPr lang="ko-KR" altLang="en-US" sz="1600" b="1" dirty="0"/>
              <a:t>예방접종 증명서 </a:t>
            </a:r>
            <a:r>
              <a:rPr lang="ko-KR" altLang="en-US" sz="1600" b="1" dirty="0" smtClean="0"/>
              <a:t/>
            </a:r>
            <a:br>
              <a:rPr lang="ko-KR" altLang="en-US" sz="1600" b="1" dirty="0" smtClean="0"/>
            </a:br>
            <a:r>
              <a:rPr lang="en-US" altLang="ko-KR" sz="1600" dirty="0" smtClean="0"/>
              <a:t>6</a:t>
            </a:r>
            <a:r>
              <a:rPr lang="en-US" altLang="ko-KR" sz="1600" dirty="0" smtClean="0"/>
              <a:t>.  </a:t>
            </a:r>
            <a:r>
              <a:rPr lang="ko-KR" altLang="en-US" sz="1600" dirty="0" smtClean="0">
                <a:solidFill>
                  <a:srgbClr val="00B050"/>
                </a:solidFill>
              </a:rPr>
              <a:t>파상풍</a:t>
            </a:r>
            <a:r>
              <a:rPr lang="ko-KR" altLang="en-US" sz="1600" dirty="0"/>
              <a:t> </a:t>
            </a:r>
            <a:r>
              <a:rPr lang="en-US" altLang="ko-KR" sz="1600" b="1" dirty="0" smtClean="0"/>
              <a:t>: </a:t>
            </a:r>
            <a:r>
              <a:rPr lang="ko-KR" altLang="en-US" sz="1600" b="1" dirty="0" smtClean="0"/>
              <a:t>예방접종 </a:t>
            </a:r>
            <a:r>
              <a:rPr lang="ko-KR" altLang="en-US" sz="1600" b="1" dirty="0" smtClean="0"/>
              <a:t>증명서 </a:t>
            </a:r>
            <a:r>
              <a:rPr lang="en-US" altLang="ko-KR" sz="1600" dirty="0"/>
              <a:t>(</a:t>
            </a:r>
            <a:r>
              <a:rPr lang="ko-KR" altLang="en-US" sz="1600" dirty="0"/>
              <a:t>최근 </a:t>
            </a:r>
            <a:r>
              <a:rPr lang="en-US" altLang="ko-KR" sz="1600" dirty="0"/>
              <a:t>10</a:t>
            </a:r>
            <a:r>
              <a:rPr lang="ko-KR" altLang="en-US" sz="1600" dirty="0"/>
              <a:t>년 이내 접종</a:t>
            </a:r>
            <a:r>
              <a:rPr lang="en-US" altLang="ko-KR" sz="1600" dirty="0" smtClean="0"/>
              <a:t>)</a:t>
            </a:r>
            <a:r>
              <a:rPr lang="ko-KR" altLang="en-US" sz="1600" b="1" dirty="0" smtClean="0"/>
              <a:t> </a:t>
            </a:r>
            <a:r>
              <a:rPr lang="ko-KR" altLang="en-US" sz="1600" dirty="0"/>
              <a:t/>
            </a:r>
            <a:br>
              <a:rPr lang="ko-KR" altLang="en-US" sz="1600" dirty="0"/>
            </a:br>
            <a:r>
              <a:rPr lang="en-US" altLang="ko-KR" sz="1600" dirty="0"/>
              <a:t>7</a:t>
            </a:r>
            <a:r>
              <a:rPr lang="en-US" altLang="ko-KR" sz="1600" dirty="0" smtClean="0"/>
              <a:t>.  </a:t>
            </a:r>
            <a:r>
              <a:rPr lang="ko-KR" altLang="en-US" sz="1600" dirty="0"/>
              <a:t>동계임상 실습 전 인플루엔자 접종</a:t>
            </a:r>
            <a:br>
              <a:rPr lang="ko-KR" altLang="en-US" sz="1600" dirty="0"/>
            </a:br>
            <a:r>
              <a:rPr lang="ko-KR" altLang="en-US" sz="1600" dirty="0" smtClean="0"/>
              <a:t>   </a:t>
            </a:r>
            <a:r>
              <a:rPr lang="en-US" altLang="ko-KR" sz="1600" b="1" dirty="0" smtClean="0"/>
              <a:t>: </a:t>
            </a:r>
            <a:r>
              <a:rPr lang="ko-KR" altLang="en-US" sz="1600" b="1" dirty="0" smtClean="0"/>
              <a:t>예방접종 </a:t>
            </a:r>
            <a:r>
              <a:rPr lang="ko-KR" altLang="en-US" sz="1600" b="1" dirty="0"/>
              <a:t>증명서 </a:t>
            </a:r>
          </a:p>
        </p:txBody>
      </p:sp>
    </p:spTree>
    <p:extLst>
      <p:ext uri="{BB962C8B-B14F-4D97-AF65-F5344CB8AC3E}">
        <p14:creationId xmlns:p14="http://schemas.microsoft.com/office/powerpoint/2010/main" val="36013845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912" y="503237"/>
            <a:ext cx="10058400" cy="6781534"/>
          </a:xfrm>
          <a:prstGeom prst="rect">
            <a:avLst/>
          </a:prstGeom>
        </p:spPr>
      </p:pic>
      <p:pic>
        <p:nvPicPr>
          <p:cNvPr id="1027" name="Picture 3"/>
          <p:cNvPicPr>
            <a:picLocks noGrp="1" noChangeAspect="1" noChangeArrowheads="1"/>
          </p:cNvPicPr>
          <p:nvPr>
            <p:ph sz="half" idx="2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82" t="735" r="4634" b="67713"/>
          <a:stretch/>
        </p:blipFill>
        <p:spPr bwMode="auto">
          <a:xfrm>
            <a:off x="5158796" y="3322637"/>
            <a:ext cx="5181601" cy="26063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136135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/>
          <a:srcRect l="9910" r="8848"/>
          <a:stretch/>
        </p:blipFill>
        <p:spPr>
          <a:xfrm rot="16200000">
            <a:off x="1717674" y="-944565"/>
            <a:ext cx="7559677" cy="944880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46</TotalTime>
  <Words>16</Words>
  <Application>Microsoft Office PowerPoint</Application>
  <PresentationFormat>사용자 지정</PresentationFormat>
  <Paragraphs>5</Paragraphs>
  <Slides>4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4</vt:i4>
      </vt:variant>
    </vt:vector>
  </HeadingPairs>
  <TitlesOfParts>
    <vt:vector size="8" baseType="lpstr">
      <vt:lpstr>맑은 고딕</vt:lpstr>
      <vt:lpstr>Arial</vt:lpstr>
      <vt:lpstr>Calibri</vt:lpstr>
      <vt:lpstr>Office Theme</vt:lpstr>
      <vt:lpstr>현장(임상)실습 전  건강검진항목 안내</vt:lpstr>
      <vt:lpstr>건강검진 및 예방접종 항목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Windows User</dc:creator>
  <cp:lastModifiedBy>Windows 사용자</cp:lastModifiedBy>
  <cp:revision>7</cp:revision>
  <dcterms:created xsi:type="dcterms:W3CDTF">2006-08-16T00:00:00Z</dcterms:created>
  <dcterms:modified xsi:type="dcterms:W3CDTF">2019-04-29T04:49:45Z</dcterms:modified>
</cp:coreProperties>
</file>