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  <p:sldId id="268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595" autoAdjust="0"/>
  </p:normalViewPr>
  <p:slideViewPr>
    <p:cSldViewPr>
      <p:cViewPr varScale="1">
        <p:scale>
          <a:sx n="107" d="100"/>
          <a:sy n="107" d="100"/>
        </p:scale>
        <p:origin x="-8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DB3980-29B9-45CF-B911-E12F6EF9392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D1867C-5884-4CA6-B525-2B6F82C895F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149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D1867C-5884-4CA6-B525-2B6F82C895FC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8353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2970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9247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2418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9299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1114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74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2195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54241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8023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18365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84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432C94-050B-4DD3-BA3A-928620D5424F}" type="datetimeFigureOut">
              <a:rPr lang="ko-KR" altLang="en-US" smtClean="0"/>
              <a:t>2014-12-18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AD22C3-3EEA-4544-8B26-04496E521B4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3225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BDLS\제목 없음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565927" cy="6624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4381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user\Desktop\BDLS\제목 없음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568952" cy="6704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07282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Users\user\Desktop\BDLS\제목 없음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39"/>
            <a:ext cx="8496944" cy="6501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직사각형 6"/>
          <p:cNvSpPr/>
          <p:nvPr/>
        </p:nvSpPr>
        <p:spPr>
          <a:xfrm>
            <a:off x="2087235" y="980728"/>
            <a:ext cx="4824536" cy="345638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123728" y="5517232"/>
            <a:ext cx="4752528" cy="86409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7038040" y="2276872"/>
            <a:ext cx="194421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주의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: 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모든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란을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영어로 기재 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endParaRPr lang="en-US" altLang="ko-KR" sz="1600" b="1" dirty="0">
              <a:solidFill>
                <a:srgbClr val="FF0000"/>
              </a:solidFill>
            </a:endParaRPr>
          </a:p>
          <a:p>
            <a:r>
              <a:rPr lang="ko-KR" altLang="en-US" sz="1600" b="1" dirty="0" smtClean="0">
                <a:solidFill>
                  <a:srgbClr val="FF0000"/>
                </a:solidFill>
              </a:rPr>
              <a:t>도시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: Daejeon</a:t>
            </a:r>
          </a:p>
          <a:p>
            <a:endParaRPr lang="en-US" altLang="ko-KR" sz="1600" b="1" dirty="0" smtClean="0">
              <a:solidFill>
                <a:srgbClr val="FF0000"/>
              </a:solidFill>
            </a:endParaRPr>
          </a:p>
          <a:p>
            <a:r>
              <a:rPr lang="ko-KR" altLang="en-US" sz="1600" b="1" dirty="0" err="1" smtClean="0">
                <a:solidFill>
                  <a:srgbClr val="FF0000"/>
                </a:solidFill>
              </a:rPr>
              <a:t>이메일은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한메일로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절대 안됨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r>
              <a:rPr lang="ko-KR" altLang="en-US" sz="1600" b="1" dirty="0" smtClean="0">
                <a:solidFill>
                  <a:srgbClr val="FF0000"/>
                </a:solidFill>
              </a:rPr>
              <a:t>가능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이메일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네</a:t>
            </a:r>
            <a:r>
              <a:rPr lang="ko-KR" altLang="en-US" sz="1600" b="1" dirty="0" err="1">
                <a:solidFill>
                  <a:srgbClr val="FF0000"/>
                </a:solidFill>
              </a:rPr>
              <a:t>이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버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네이트</a:t>
            </a:r>
            <a:r>
              <a:rPr lang="en-US" altLang="ko-KR" sz="1600" b="1" dirty="0" smtClean="0">
                <a:solidFill>
                  <a:srgbClr val="FF0000"/>
                </a:solidFill>
              </a:rPr>
              <a:t>)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600" b="1" dirty="0">
                <a:solidFill>
                  <a:srgbClr val="FF0000"/>
                </a:solidFill>
              </a:rPr>
              <a:t/>
            </a:r>
            <a:br>
              <a:rPr lang="en-US" altLang="ko-KR" sz="1600" b="1" dirty="0">
                <a:solidFill>
                  <a:srgbClr val="FF0000"/>
                </a:solidFill>
              </a:rPr>
            </a:br>
            <a:endParaRPr lang="en-US" altLang="ko-KR" sz="1400" b="1" dirty="0">
              <a:solidFill>
                <a:srgbClr val="FF0000"/>
              </a:solidFill>
            </a:endParaRPr>
          </a:p>
          <a:p>
            <a:r>
              <a:rPr lang="ko-KR" altLang="en-US" sz="1400" b="1" dirty="0" smtClean="0">
                <a:solidFill>
                  <a:srgbClr val="FF0000"/>
                </a:solidFill>
              </a:rPr>
              <a:t>표시 </a:t>
            </a:r>
            <a:r>
              <a:rPr lang="ko-KR" altLang="en-US" sz="1400" b="1" dirty="0" err="1" smtClean="0">
                <a:solidFill>
                  <a:srgbClr val="FF0000"/>
                </a:solidFill>
              </a:rPr>
              <a:t>안한곳은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 쓰지 않아도 됨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900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098" name="Picture 2" descr="C:\Users\user\Desktop\BDLS\제목 없음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712968" cy="6678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2051720" y="3284984"/>
            <a:ext cx="4896544" cy="23042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275856" y="4149080"/>
            <a:ext cx="3281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본인이 앞에 </a:t>
            </a:r>
            <a:r>
              <a:rPr lang="ko-KR" altLang="en-US" dirty="0" err="1" smtClean="0">
                <a:solidFill>
                  <a:srgbClr val="FF0000"/>
                </a:solidFill>
              </a:rPr>
              <a:t>썻던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ko-KR" altLang="en-US" dirty="0" err="1" smtClean="0">
                <a:solidFill>
                  <a:srgbClr val="FF0000"/>
                </a:solidFill>
              </a:rPr>
              <a:t>이메일주소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059832" y="5733256"/>
            <a:ext cx="864096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/>
          <p:cNvCxnSpPr/>
          <p:nvPr/>
        </p:nvCxnSpPr>
        <p:spPr>
          <a:xfrm>
            <a:off x="4067944" y="5877272"/>
            <a:ext cx="1080120" cy="0"/>
          </a:xfrm>
          <a:prstGeom prst="straightConnector1">
            <a:avLst/>
          </a:prstGeom>
          <a:ln w="57150">
            <a:solidFill>
              <a:srgbClr val="FF0000"/>
            </a:solidFill>
            <a:headEnd type="triangl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92080" y="5742388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다 </a:t>
            </a:r>
            <a:r>
              <a:rPr lang="ko-KR" altLang="en-US" b="1" dirty="0" err="1" smtClean="0">
                <a:solidFill>
                  <a:srgbClr val="FF0000"/>
                </a:solidFill>
              </a:rPr>
              <a:t>기재후</a:t>
            </a:r>
            <a:r>
              <a:rPr lang="ko-KR" altLang="en-US" b="1" dirty="0" smtClean="0">
                <a:solidFill>
                  <a:srgbClr val="FF0000"/>
                </a:solidFill>
              </a:rPr>
              <a:t> 클릭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252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43608" y="2045125"/>
            <a:ext cx="7532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</a:rPr>
              <a:t>이 창이 나오면 본인이 </a:t>
            </a:r>
            <a:r>
              <a:rPr lang="ko-KR" altLang="en-US" dirty="0" err="1" smtClean="0">
                <a:solidFill>
                  <a:srgbClr val="FF0000"/>
                </a:solidFill>
              </a:rPr>
              <a:t>썻던</a:t>
            </a:r>
            <a:r>
              <a:rPr lang="ko-KR" altLang="en-US" dirty="0" smtClean="0">
                <a:solidFill>
                  <a:srgbClr val="FF0000"/>
                </a:solidFill>
              </a:rPr>
              <a:t> 메일주소의 </a:t>
            </a:r>
            <a:r>
              <a:rPr lang="ko-KR" altLang="en-US" dirty="0" err="1" smtClean="0">
                <a:solidFill>
                  <a:srgbClr val="FF0000"/>
                </a:solidFill>
              </a:rPr>
              <a:t>메일함으로</a:t>
            </a:r>
            <a:r>
              <a:rPr lang="ko-KR" altLang="en-US" dirty="0" smtClean="0">
                <a:solidFill>
                  <a:srgbClr val="FF0000"/>
                </a:solidFill>
              </a:rPr>
              <a:t> 들어가서 메일확인</a:t>
            </a:r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5123" name="Picture 3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629151"/>
            <a:ext cx="7488832" cy="32385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Desktop\BDLS\캡처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068960"/>
            <a:ext cx="6444208" cy="363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1331640" y="4221088"/>
            <a:ext cx="322210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813974" y="3928700"/>
            <a:ext cx="35784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</a:rPr>
              <a:t>주소 복사 후 인터넷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새창을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켜서 </a:t>
            </a:r>
            <a:endParaRPr lang="en-US" altLang="ko-KR" sz="1600" b="1" dirty="0" smtClean="0">
              <a:solidFill>
                <a:srgbClr val="FF0000"/>
              </a:solidFill>
            </a:endParaRPr>
          </a:p>
          <a:p>
            <a:r>
              <a:rPr lang="ko-KR" altLang="en-US" sz="1600" b="1" dirty="0" smtClean="0">
                <a:solidFill>
                  <a:srgbClr val="FF0000"/>
                </a:solidFill>
              </a:rPr>
              <a:t>주소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복사후</a:t>
            </a:r>
            <a:r>
              <a:rPr lang="ko-KR" altLang="en-US" sz="16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600" b="1" dirty="0" err="1" smtClean="0">
                <a:solidFill>
                  <a:srgbClr val="FF0000"/>
                </a:solidFill>
              </a:rPr>
              <a:t>붙여넣기</a:t>
            </a:r>
            <a:endParaRPr lang="ko-KR" altLang="en-US" sz="1600" b="1" dirty="0">
              <a:solidFill>
                <a:srgbClr val="FF0000"/>
              </a:solidFill>
            </a:endParaRPr>
          </a:p>
        </p:txBody>
      </p:sp>
      <p:pic>
        <p:nvPicPr>
          <p:cNvPr id="5125" name="Picture 5" descr="C:\Users\user\Desktop\BDLS\캡처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9069" y="476672"/>
            <a:ext cx="6229350" cy="118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8372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6146" name="Picture 2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5775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139952" y="2996952"/>
            <a:ext cx="29690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이런 화면이 나오면 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자신이 신청했던 날짜 클릭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 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7524328" y="1196752"/>
            <a:ext cx="1368152" cy="13681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741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7170" name="Picture 2" descr="C:\Users\user\Desktop\BDLS\제목 없음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841218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85007" y="2380238"/>
            <a:ext cx="4204997" cy="36933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달력에서 신청한 날짜 </a:t>
            </a:r>
            <a:r>
              <a:rPr lang="ko-KR" altLang="en-US" b="1" dirty="0" err="1" smtClean="0">
                <a:solidFill>
                  <a:srgbClr val="FF0000"/>
                </a:solidFill>
              </a:rPr>
              <a:t>마우스대서</a:t>
            </a:r>
            <a:r>
              <a:rPr lang="ko-KR" altLang="en-US" b="1" dirty="0" smtClean="0">
                <a:solidFill>
                  <a:srgbClr val="FF0000"/>
                </a:solidFill>
              </a:rPr>
              <a:t> 클릭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cxnSp>
        <p:nvCxnSpPr>
          <p:cNvPr id="6" name="직선 화살표 연결선 5"/>
          <p:cNvCxnSpPr/>
          <p:nvPr/>
        </p:nvCxnSpPr>
        <p:spPr>
          <a:xfrm>
            <a:off x="7020272" y="2564904"/>
            <a:ext cx="72008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628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8194" name="Picture 2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856219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1835696" y="2060848"/>
            <a:ext cx="4608512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843808" y="2452246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mtClean="0">
                <a:solidFill>
                  <a:srgbClr val="FF0000"/>
                </a:solidFill>
              </a:rPr>
              <a:t>클릭</a:t>
            </a:r>
            <a:endParaRPr lang="ko-KR" altLang="en-US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19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208912" cy="4600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2483768" y="4077072"/>
            <a:ext cx="1008112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657596" y="4139788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mtClean="0"/>
              <a:t>클릭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86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8640"/>
            <a:ext cx="6336704" cy="6167520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1979712" y="5085184"/>
            <a:ext cx="1584176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화살표 연결선 5"/>
          <p:cNvCxnSpPr/>
          <p:nvPr/>
        </p:nvCxnSpPr>
        <p:spPr>
          <a:xfrm flipH="1">
            <a:off x="3779912" y="5229200"/>
            <a:ext cx="64807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644008" y="5068668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클릭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17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04664"/>
            <a:ext cx="7800975" cy="239077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4118254" y="1655953"/>
            <a:ext cx="1459887" cy="47690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5724128" y="1695443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smtClean="0">
                <a:solidFill>
                  <a:srgbClr val="FF0000"/>
                </a:solidFill>
              </a:rPr>
              <a:t>클릭</a:t>
            </a:r>
            <a:endParaRPr lang="ko-KR" altLang="en-US" b="1">
              <a:solidFill>
                <a:srgbClr val="FF0000"/>
              </a:solidFill>
            </a:endParaRPr>
          </a:p>
        </p:txBody>
      </p:sp>
      <p:pic>
        <p:nvPicPr>
          <p:cNvPr id="11267" name="Picture 3" descr="C:\Users\user\Desktop\BDLS\캡처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599" y="2996952"/>
            <a:ext cx="2886075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3635896" y="3933056"/>
            <a:ext cx="829740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843808" y="39161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클</a:t>
            </a:r>
            <a:r>
              <a:rPr lang="ko-KR" altLang="en-US" b="1" dirty="0">
                <a:solidFill>
                  <a:srgbClr val="FF0000"/>
                </a:solidFill>
              </a:rPr>
              <a:t>릭</a:t>
            </a:r>
          </a:p>
        </p:txBody>
      </p:sp>
    </p:spTree>
    <p:extLst>
      <p:ext uri="{BB962C8B-B14F-4D97-AF65-F5344CB8AC3E}">
        <p14:creationId xmlns:p14="http://schemas.microsoft.com/office/powerpoint/2010/main" val="353857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508426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508104" y="1196752"/>
            <a:ext cx="33634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답지 중 아무거나 클릭 하셔도 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상관없습니다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아무거나 답을 누르신 후 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다음 버튼을 눌러주세요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</a:p>
          <a:p>
            <a:endParaRPr lang="en-US" altLang="ko-KR" b="1" dirty="0">
              <a:solidFill>
                <a:srgbClr val="FF0000"/>
              </a:solidFill>
            </a:endParaRPr>
          </a:p>
          <a:p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계속해서 질문 </a:t>
            </a:r>
            <a:r>
              <a:rPr lang="en-US" altLang="ko-KR" b="1" dirty="0" smtClean="0">
                <a:solidFill>
                  <a:srgbClr val="FF0000"/>
                </a:solidFill>
              </a:rPr>
              <a:t>30</a:t>
            </a:r>
            <a:r>
              <a:rPr lang="ko-KR" altLang="en-US" b="1" dirty="0" smtClean="0">
                <a:solidFill>
                  <a:srgbClr val="FF0000"/>
                </a:solidFill>
              </a:rPr>
              <a:t>번 까지</a:t>
            </a:r>
            <a:endParaRPr lang="en-US" altLang="ko-KR" b="1" dirty="0" smtClean="0">
              <a:solidFill>
                <a:srgbClr val="FF0000"/>
              </a:solidFill>
            </a:endParaRPr>
          </a:p>
          <a:p>
            <a:r>
              <a:rPr lang="ko-KR" altLang="en-US" b="1" dirty="0" smtClean="0">
                <a:solidFill>
                  <a:srgbClr val="FF0000"/>
                </a:solidFill>
              </a:rPr>
              <a:t>답을 아무거나 누르신 후</a:t>
            </a:r>
            <a:endParaRPr lang="en-US" altLang="ko-KR" b="1" dirty="0">
              <a:solidFill>
                <a:srgbClr val="FF0000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07504" y="3140968"/>
            <a:ext cx="216024" cy="2160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292" name="Picture 4" descr="C:\Users\user\Desktop\BDLS\캡처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264" y="3068960"/>
            <a:ext cx="4762500" cy="3686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649638" y="6525344"/>
            <a:ext cx="986258" cy="22979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화살표 연결선 7"/>
          <p:cNvCxnSpPr/>
          <p:nvPr/>
        </p:nvCxnSpPr>
        <p:spPr>
          <a:xfrm flipH="1">
            <a:off x="3779912" y="6640239"/>
            <a:ext cx="792088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4860031" y="6340678"/>
            <a:ext cx="35942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스크롤을 하단으로 이동 후 클릭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946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6672"/>
            <a:ext cx="2886075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/>
        </p:nvSpPr>
        <p:spPr>
          <a:xfrm>
            <a:off x="827584" y="1340768"/>
            <a:ext cx="1224136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1116486" y="1804174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클릭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  <p:pic>
        <p:nvPicPr>
          <p:cNvPr id="13315" name="Picture 3" descr="C:\Users\user\Desktop\BDLS\캡처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28" y="2276872"/>
            <a:ext cx="5702447" cy="4411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251520" y="6381328"/>
            <a:ext cx="792088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화살표 연결선 7"/>
          <p:cNvCxnSpPr/>
          <p:nvPr/>
        </p:nvCxnSpPr>
        <p:spPr>
          <a:xfrm flipH="1">
            <a:off x="1116486" y="6597352"/>
            <a:ext cx="1367282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2699792" y="6337761"/>
            <a:ext cx="56861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하단의 다음버튼을 클릭 후 마지막에 검토 마침 클릭 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878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BDLS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76672"/>
            <a:ext cx="7591425" cy="425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97579" y="4734347"/>
            <a:ext cx="25074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이 화면이 나오면 끝남</a:t>
            </a:r>
            <a:endParaRPr lang="ko-KR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467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106</Words>
  <Application>Microsoft Office PowerPoint</Application>
  <PresentationFormat>화면 슬라이드 쇼(4:3)</PresentationFormat>
  <Paragraphs>34</Paragraphs>
  <Slides>14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9</cp:revision>
  <dcterms:created xsi:type="dcterms:W3CDTF">2014-12-18T09:21:51Z</dcterms:created>
  <dcterms:modified xsi:type="dcterms:W3CDTF">2014-12-18T10:38:52Z</dcterms:modified>
</cp:coreProperties>
</file>