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74" r:id="rId5"/>
    <p:sldId id="264" r:id="rId6"/>
    <p:sldId id="263" r:id="rId7"/>
    <p:sldId id="266" r:id="rId8"/>
    <p:sldId id="267" r:id="rId9"/>
    <p:sldId id="268" r:id="rId10"/>
    <p:sldId id="269" r:id="rId11"/>
    <p:sldId id="270" r:id="rId12"/>
    <p:sldId id="271" r:id="rId13"/>
    <p:sldId id="273" r:id="rId14"/>
    <p:sldId id="272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89AA2-7F9A-4218-BF22-289558DE01EA}" type="doc">
      <dgm:prSet loTypeId="urn:microsoft.com/office/officeart/2005/8/layout/radial5" loCatId="relationship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F6CBAD48-8119-4C05-A729-DA150CECB33B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아이돌</a:t>
          </a:r>
          <a:endParaRPr lang="ko-KR" altLang="en-US" dirty="0"/>
        </a:p>
      </dgm:t>
    </dgm:pt>
    <dgm:pt modelId="{6182E269-AB7F-42D8-8C74-8791A3929697}" type="parTrans" cxnId="{22B8A7CA-0008-4E1A-AADD-603616B126A5}">
      <dgm:prSet/>
      <dgm:spPr/>
      <dgm:t>
        <a:bodyPr/>
        <a:lstStyle/>
        <a:p>
          <a:pPr latinLnBrk="1"/>
          <a:endParaRPr lang="ko-KR" altLang="en-US"/>
        </a:p>
      </dgm:t>
    </dgm:pt>
    <dgm:pt modelId="{8D279911-D0DE-4B67-B76E-6CBC83C10E94}" type="sibTrans" cxnId="{22B8A7CA-0008-4E1A-AADD-603616B126A5}">
      <dgm:prSet/>
      <dgm:spPr/>
      <dgm:t>
        <a:bodyPr/>
        <a:lstStyle/>
        <a:p>
          <a:pPr latinLnBrk="1"/>
          <a:endParaRPr lang="ko-KR" altLang="en-US"/>
        </a:p>
      </dgm:t>
    </dgm:pt>
    <dgm:pt modelId="{CCA9BAEC-7969-4812-B127-E48BDC7D0BC5}">
      <dgm:prSet phldrT="[텍스트]"/>
      <dgm:spPr/>
      <dgm:t>
        <a:bodyPr/>
        <a:lstStyle/>
        <a:p>
          <a:pPr latinLnBrk="1"/>
          <a:r>
            <a:rPr lang="ko-KR" altLang="en-US" dirty="0" smtClean="0"/>
            <a:t>영화</a:t>
          </a:r>
          <a:endParaRPr lang="ko-KR" altLang="en-US" dirty="0"/>
        </a:p>
      </dgm:t>
    </dgm:pt>
    <dgm:pt modelId="{822CF501-1B2E-45E7-9457-533F4A3EF326}" type="parTrans" cxnId="{A4304B29-1824-4E48-834C-27930B902D53}">
      <dgm:prSet/>
      <dgm:spPr/>
      <dgm:t>
        <a:bodyPr/>
        <a:lstStyle/>
        <a:p>
          <a:pPr latinLnBrk="1"/>
          <a:endParaRPr lang="ko-KR" altLang="en-US"/>
        </a:p>
      </dgm:t>
    </dgm:pt>
    <dgm:pt modelId="{82CBECA9-C49F-4EF5-8D5F-F471B96B4B7A}" type="sibTrans" cxnId="{A4304B29-1824-4E48-834C-27930B902D53}">
      <dgm:prSet/>
      <dgm:spPr/>
      <dgm:t>
        <a:bodyPr/>
        <a:lstStyle/>
        <a:p>
          <a:pPr latinLnBrk="1"/>
          <a:endParaRPr lang="ko-KR" altLang="en-US"/>
        </a:p>
      </dgm:t>
    </dgm:pt>
    <dgm:pt modelId="{92C1CD11-A969-47E2-BE57-E4D295581843}">
      <dgm:prSet phldrT="[텍스트]"/>
      <dgm:spPr/>
      <dgm:t>
        <a:bodyPr/>
        <a:lstStyle/>
        <a:p>
          <a:pPr latinLnBrk="1"/>
          <a:r>
            <a:rPr lang="ko-KR" altLang="en-US" dirty="0" smtClean="0"/>
            <a:t>가요계</a:t>
          </a:r>
          <a:endParaRPr lang="ko-KR" altLang="en-US" dirty="0"/>
        </a:p>
      </dgm:t>
    </dgm:pt>
    <dgm:pt modelId="{69AA514E-CA3A-421D-9963-A58EF3EBC319}" type="parTrans" cxnId="{EC6DCFAC-25D0-464B-95FF-DAE8F593F278}">
      <dgm:prSet/>
      <dgm:spPr/>
      <dgm:t>
        <a:bodyPr/>
        <a:lstStyle/>
        <a:p>
          <a:pPr latinLnBrk="1"/>
          <a:endParaRPr lang="ko-KR" altLang="en-US"/>
        </a:p>
      </dgm:t>
    </dgm:pt>
    <dgm:pt modelId="{FAB8E3F6-9152-443E-9540-73975F40D471}" type="sibTrans" cxnId="{EC6DCFAC-25D0-464B-95FF-DAE8F593F278}">
      <dgm:prSet/>
      <dgm:spPr/>
      <dgm:t>
        <a:bodyPr/>
        <a:lstStyle/>
        <a:p>
          <a:pPr latinLnBrk="1"/>
          <a:endParaRPr lang="ko-KR" altLang="en-US"/>
        </a:p>
      </dgm:t>
    </dgm:pt>
    <dgm:pt modelId="{E5243A18-73DB-4B4E-8F04-FFD19D435025}">
      <dgm:prSet phldrT="[텍스트]"/>
      <dgm:spPr/>
      <dgm:t>
        <a:bodyPr/>
        <a:lstStyle/>
        <a:p>
          <a:pPr latinLnBrk="1"/>
          <a:r>
            <a:rPr lang="ko-KR" altLang="en-US" dirty="0" smtClean="0"/>
            <a:t>드라마</a:t>
          </a:r>
          <a:endParaRPr lang="ko-KR" altLang="en-US" dirty="0"/>
        </a:p>
      </dgm:t>
    </dgm:pt>
    <dgm:pt modelId="{E92101EE-E9D3-4674-9268-5E66ABA1E261}" type="parTrans" cxnId="{041C21ED-43EA-4035-829E-85AC0E84CB6A}">
      <dgm:prSet/>
      <dgm:spPr/>
      <dgm:t>
        <a:bodyPr/>
        <a:lstStyle/>
        <a:p>
          <a:pPr latinLnBrk="1"/>
          <a:endParaRPr lang="ko-KR" altLang="en-US"/>
        </a:p>
      </dgm:t>
    </dgm:pt>
    <dgm:pt modelId="{D4D8E218-1DC9-47BB-9367-A584217D8DFD}" type="sibTrans" cxnId="{041C21ED-43EA-4035-829E-85AC0E84CB6A}">
      <dgm:prSet/>
      <dgm:spPr/>
      <dgm:t>
        <a:bodyPr/>
        <a:lstStyle/>
        <a:p>
          <a:pPr latinLnBrk="1"/>
          <a:endParaRPr lang="ko-KR" altLang="en-US"/>
        </a:p>
      </dgm:t>
    </dgm:pt>
    <dgm:pt modelId="{148944CA-1DF3-411A-99CB-624C75618E1C}">
      <dgm:prSet phldrT="[텍스트]"/>
      <dgm:spPr/>
      <dgm:t>
        <a:bodyPr/>
        <a:lstStyle/>
        <a:p>
          <a:pPr latinLnBrk="1"/>
          <a:r>
            <a:rPr lang="ko-KR" altLang="en-US" dirty="0" smtClean="0"/>
            <a:t>뮤지컬</a:t>
          </a:r>
          <a:endParaRPr lang="ko-KR" altLang="en-US" dirty="0"/>
        </a:p>
      </dgm:t>
    </dgm:pt>
    <dgm:pt modelId="{3D357D28-FB7D-4AEB-99A8-F829C6FAF622}" type="parTrans" cxnId="{09FEBC66-91E6-40AF-93F1-D000DFE1D908}">
      <dgm:prSet/>
      <dgm:spPr/>
      <dgm:t>
        <a:bodyPr/>
        <a:lstStyle/>
        <a:p>
          <a:pPr latinLnBrk="1"/>
          <a:endParaRPr lang="ko-KR" altLang="en-US"/>
        </a:p>
      </dgm:t>
    </dgm:pt>
    <dgm:pt modelId="{5507A6D3-3F95-43B7-A52A-BC0057371EA5}" type="sibTrans" cxnId="{09FEBC66-91E6-40AF-93F1-D000DFE1D908}">
      <dgm:prSet/>
      <dgm:spPr/>
      <dgm:t>
        <a:bodyPr/>
        <a:lstStyle/>
        <a:p>
          <a:pPr latinLnBrk="1"/>
          <a:endParaRPr lang="ko-KR" altLang="en-US"/>
        </a:p>
      </dgm:t>
    </dgm:pt>
    <dgm:pt modelId="{AB3D9CEC-B34D-4AEC-A953-D75F589DA178}" type="pres">
      <dgm:prSet presAssocID="{ABB89AA2-7F9A-4218-BF22-289558DE01E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1F714EB-57E8-4753-935B-1644C29FA24C}" type="pres">
      <dgm:prSet presAssocID="{F6CBAD48-8119-4C05-A729-DA150CECB33B}" presName="centerShape" presStyleLbl="node0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2CD230F8-B0DF-4499-82BB-1F54227105AC}" type="pres">
      <dgm:prSet presAssocID="{822CF501-1B2E-45E7-9457-533F4A3EF326}" presName="parTrans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71EC2998-7B84-4E18-B32F-C1A51BB74323}" type="pres">
      <dgm:prSet presAssocID="{822CF501-1B2E-45E7-9457-533F4A3EF326}" presName="connectorText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65E3B2AA-4F40-497D-B6E3-61CD5D5D1D5F}" type="pres">
      <dgm:prSet presAssocID="{CCA9BAEC-7969-4812-B127-E48BDC7D0BC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AB4CDD9-E491-427F-91EC-54C0E20B7888}" type="pres">
      <dgm:prSet presAssocID="{69AA514E-CA3A-421D-9963-A58EF3EBC319}" presName="parTrans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7CE89C11-979F-4BF6-8431-1DACF016826B}" type="pres">
      <dgm:prSet presAssocID="{69AA514E-CA3A-421D-9963-A58EF3EBC319}" presName="connectorText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B30C3E86-F240-4773-9FDD-021A8934BB7C}" type="pres">
      <dgm:prSet presAssocID="{92C1CD11-A969-47E2-BE57-E4D29558184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DEC1F5-BF67-406F-9C1E-B8D8CC4D0220}" type="pres">
      <dgm:prSet presAssocID="{E92101EE-E9D3-4674-9268-5E66ABA1E261}" presName="parTrans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C7CE7D40-AEEC-4B5F-9270-F71B5D07510A}" type="pres">
      <dgm:prSet presAssocID="{E92101EE-E9D3-4674-9268-5E66ABA1E261}" presName="connectorText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E3F45237-A609-47C4-8F7E-577CA36BC8B9}" type="pres">
      <dgm:prSet presAssocID="{E5243A18-73DB-4B4E-8F04-FFD19D43502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D5F402B-8009-46D1-83F2-A296DD53B36A}" type="pres">
      <dgm:prSet presAssocID="{3D357D28-FB7D-4AEB-99A8-F829C6FAF622}" presName="parTrans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0DFE97B6-CA28-4F64-BAE8-76859CCD93B7}" type="pres">
      <dgm:prSet presAssocID="{3D357D28-FB7D-4AEB-99A8-F829C6FAF622}" presName="connectorText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6C1D44B8-8395-43A8-928B-9688EF1C8119}" type="pres">
      <dgm:prSet presAssocID="{148944CA-1DF3-411A-99CB-624C75618E1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92A718A-6F1C-4591-BB23-C4CA636108F2}" type="presOf" srcId="{E92101EE-E9D3-4674-9268-5E66ABA1E261}" destId="{C7CE7D40-AEEC-4B5F-9270-F71B5D07510A}" srcOrd="1" destOrd="0" presId="urn:microsoft.com/office/officeart/2005/8/layout/radial5"/>
    <dgm:cxn modelId="{4CB5264C-76A6-41F8-85A6-1CD2AD103E91}" type="presOf" srcId="{822CF501-1B2E-45E7-9457-533F4A3EF326}" destId="{2CD230F8-B0DF-4499-82BB-1F54227105AC}" srcOrd="0" destOrd="0" presId="urn:microsoft.com/office/officeart/2005/8/layout/radial5"/>
    <dgm:cxn modelId="{09FEBC66-91E6-40AF-93F1-D000DFE1D908}" srcId="{F6CBAD48-8119-4C05-A729-DA150CECB33B}" destId="{148944CA-1DF3-411A-99CB-624C75618E1C}" srcOrd="3" destOrd="0" parTransId="{3D357D28-FB7D-4AEB-99A8-F829C6FAF622}" sibTransId="{5507A6D3-3F95-43B7-A52A-BC0057371EA5}"/>
    <dgm:cxn modelId="{A4304B29-1824-4E48-834C-27930B902D53}" srcId="{F6CBAD48-8119-4C05-A729-DA150CECB33B}" destId="{CCA9BAEC-7969-4812-B127-E48BDC7D0BC5}" srcOrd="0" destOrd="0" parTransId="{822CF501-1B2E-45E7-9457-533F4A3EF326}" sibTransId="{82CBECA9-C49F-4EF5-8D5F-F471B96B4B7A}"/>
    <dgm:cxn modelId="{8DED176F-D109-444A-B544-7A7263C8F20C}" type="presOf" srcId="{E92101EE-E9D3-4674-9268-5E66ABA1E261}" destId="{C6DEC1F5-BF67-406F-9C1E-B8D8CC4D0220}" srcOrd="0" destOrd="0" presId="urn:microsoft.com/office/officeart/2005/8/layout/radial5"/>
    <dgm:cxn modelId="{1F536AA6-4F2A-4D9E-AF57-69B22144B13D}" type="presOf" srcId="{822CF501-1B2E-45E7-9457-533F4A3EF326}" destId="{71EC2998-7B84-4E18-B32F-C1A51BB74323}" srcOrd="1" destOrd="0" presId="urn:microsoft.com/office/officeart/2005/8/layout/radial5"/>
    <dgm:cxn modelId="{8767153D-6F68-476C-934B-8BACEF380A69}" type="presOf" srcId="{69AA514E-CA3A-421D-9963-A58EF3EBC319}" destId="{7CE89C11-979F-4BF6-8431-1DACF016826B}" srcOrd="1" destOrd="0" presId="urn:microsoft.com/office/officeart/2005/8/layout/radial5"/>
    <dgm:cxn modelId="{F6F181D7-64A6-4847-A4B7-352AD8F36602}" type="presOf" srcId="{F6CBAD48-8119-4C05-A729-DA150CECB33B}" destId="{61F714EB-57E8-4753-935B-1644C29FA24C}" srcOrd="0" destOrd="0" presId="urn:microsoft.com/office/officeart/2005/8/layout/radial5"/>
    <dgm:cxn modelId="{FA8B9423-510E-4698-AAAC-3597CBACBA94}" type="presOf" srcId="{148944CA-1DF3-411A-99CB-624C75618E1C}" destId="{6C1D44B8-8395-43A8-928B-9688EF1C8119}" srcOrd="0" destOrd="0" presId="urn:microsoft.com/office/officeart/2005/8/layout/radial5"/>
    <dgm:cxn modelId="{7A21AC91-BCD5-4429-8001-55723A477170}" type="presOf" srcId="{CCA9BAEC-7969-4812-B127-E48BDC7D0BC5}" destId="{65E3B2AA-4F40-497D-B6E3-61CD5D5D1D5F}" srcOrd="0" destOrd="0" presId="urn:microsoft.com/office/officeart/2005/8/layout/radial5"/>
    <dgm:cxn modelId="{2715479E-31CB-4775-B556-42121ADB335D}" type="presOf" srcId="{69AA514E-CA3A-421D-9963-A58EF3EBC319}" destId="{3AB4CDD9-E491-427F-91EC-54C0E20B7888}" srcOrd="0" destOrd="0" presId="urn:microsoft.com/office/officeart/2005/8/layout/radial5"/>
    <dgm:cxn modelId="{EC6DCFAC-25D0-464B-95FF-DAE8F593F278}" srcId="{F6CBAD48-8119-4C05-A729-DA150CECB33B}" destId="{92C1CD11-A969-47E2-BE57-E4D295581843}" srcOrd="1" destOrd="0" parTransId="{69AA514E-CA3A-421D-9963-A58EF3EBC319}" sibTransId="{FAB8E3F6-9152-443E-9540-73975F40D471}"/>
    <dgm:cxn modelId="{82CD83F5-2219-4D2C-A0E3-93DB431BBA4A}" type="presOf" srcId="{E5243A18-73DB-4B4E-8F04-FFD19D435025}" destId="{E3F45237-A609-47C4-8F7E-577CA36BC8B9}" srcOrd="0" destOrd="0" presId="urn:microsoft.com/office/officeart/2005/8/layout/radial5"/>
    <dgm:cxn modelId="{041C21ED-43EA-4035-829E-85AC0E84CB6A}" srcId="{F6CBAD48-8119-4C05-A729-DA150CECB33B}" destId="{E5243A18-73DB-4B4E-8F04-FFD19D435025}" srcOrd="2" destOrd="0" parTransId="{E92101EE-E9D3-4674-9268-5E66ABA1E261}" sibTransId="{D4D8E218-1DC9-47BB-9367-A584217D8DFD}"/>
    <dgm:cxn modelId="{22B8A7CA-0008-4E1A-AADD-603616B126A5}" srcId="{ABB89AA2-7F9A-4218-BF22-289558DE01EA}" destId="{F6CBAD48-8119-4C05-A729-DA150CECB33B}" srcOrd="0" destOrd="0" parTransId="{6182E269-AB7F-42D8-8C74-8791A3929697}" sibTransId="{8D279911-D0DE-4B67-B76E-6CBC83C10E94}"/>
    <dgm:cxn modelId="{A0FCCE94-6C9F-4764-B3C8-5228A3DE6C23}" type="presOf" srcId="{3D357D28-FB7D-4AEB-99A8-F829C6FAF622}" destId="{0DFE97B6-CA28-4F64-BAE8-76859CCD93B7}" srcOrd="1" destOrd="0" presId="urn:microsoft.com/office/officeart/2005/8/layout/radial5"/>
    <dgm:cxn modelId="{18EF7461-2772-42FA-80A5-61F51A01C836}" type="presOf" srcId="{3D357D28-FB7D-4AEB-99A8-F829C6FAF622}" destId="{6D5F402B-8009-46D1-83F2-A296DD53B36A}" srcOrd="0" destOrd="0" presId="urn:microsoft.com/office/officeart/2005/8/layout/radial5"/>
    <dgm:cxn modelId="{5F0338C9-4F76-4DAA-BA08-877F1B9F051D}" type="presOf" srcId="{ABB89AA2-7F9A-4218-BF22-289558DE01EA}" destId="{AB3D9CEC-B34D-4AEC-A953-D75F589DA178}" srcOrd="0" destOrd="0" presId="urn:microsoft.com/office/officeart/2005/8/layout/radial5"/>
    <dgm:cxn modelId="{3B133782-8A99-41A2-B3B3-EA1EB6472639}" type="presOf" srcId="{92C1CD11-A969-47E2-BE57-E4D295581843}" destId="{B30C3E86-F240-4773-9FDD-021A8934BB7C}" srcOrd="0" destOrd="0" presId="urn:microsoft.com/office/officeart/2005/8/layout/radial5"/>
    <dgm:cxn modelId="{8DC17B0C-CF94-46FD-9340-90DE18E69309}" type="presParOf" srcId="{AB3D9CEC-B34D-4AEC-A953-D75F589DA178}" destId="{61F714EB-57E8-4753-935B-1644C29FA24C}" srcOrd="0" destOrd="0" presId="urn:microsoft.com/office/officeart/2005/8/layout/radial5"/>
    <dgm:cxn modelId="{F4C52E2B-1539-4F13-96DA-FF9C05E86776}" type="presParOf" srcId="{AB3D9CEC-B34D-4AEC-A953-D75F589DA178}" destId="{2CD230F8-B0DF-4499-82BB-1F54227105AC}" srcOrd="1" destOrd="0" presId="urn:microsoft.com/office/officeart/2005/8/layout/radial5"/>
    <dgm:cxn modelId="{D825CF7F-2758-46D2-8947-43F9A5DBF853}" type="presParOf" srcId="{2CD230F8-B0DF-4499-82BB-1F54227105AC}" destId="{71EC2998-7B84-4E18-B32F-C1A51BB74323}" srcOrd="0" destOrd="0" presId="urn:microsoft.com/office/officeart/2005/8/layout/radial5"/>
    <dgm:cxn modelId="{33C4F0B4-7050-4B36-8155-61919C39E3D6}" type="presParOf" srcId="{AB3D9CEC-B34D-4AEC-A953-D75F589DA178}" destId="{65E3B2AA-4F40-497D-B6E3-61CD5D5D1D5F}" srcOrd="2" destOrd="0" presId="urn:microsoft.com/office/officeart/2005/8/layout/radial5"/>
    <dgm:cxn modelId="{B8C4A834-64BA-49A4-A6C0-00D9175E7292}" type="presParOf" srcId="{AB3D9CEC-B34D-4AEC-A953-D75F589DA178}" destId="{3AB4CDD9-E491-427F-91EC-54C0E20B7888}" srcOrd="3" destOrd="0" presId="urn:microsoft.com/office/officeart/2005/8/layout/radial5"/>
    <dgm:cxn modelId="{4A64F8FA-5CDF-4C98-A73A-04543CD063A7}" type="presParOf" srcId="{3AB4CDD9-E491-427F-91EC-54C0E20B7888}" destId="{7CE89C11-979F-4BF6-8431-1DACF016826B}" srcOrd="0" destOrd="0" presId="urn:microsoft.com/office/officeart/2005/8/layout/radial5"/>
    <dgm:cxn modelId="{40CC8FF5-FA94-4D0A-9C8A-7D4ECE1E7152}" type="presParOf" srcId="{AB3D9CEC-B34D-4AEC-A953-D75F589DA178}" destId="{B30C3E86-F240-4773-9FDD-021A8934BB7C}" srcOrd="4" destOrd="0" presId="urn:microsoft.com/office/officeart/2005/8/layout/radial5"/>
    <dgm:cxn modelId="{951A525C-CA03-4DAA-8855-7774275A25AC}" type="presParOf" srcId="{AB3D9CEC-B34D-4AEC-A953-D75F589DA178}" destId="{C6DEC1F5-BF67-406F-9C1E-B8D8CC4D0220}" srcOrd="5" destOrd="0" presId="urn:microsoft.com/office/officeart/2005/8/layout/radial5"/>
    <dgm:cxn modelId="{269A9C15-8053-45ED-B532-2EAFF42A82DD}" type="presParOf" srcId="{C6DEC1F5-BF67-406F-9C1E-B8D8CC4D0220}" destId="{C7CE7D40-AEEC-4B5F-9270-F71B5D07510A}" srcOrd="0" destOrd="0" presId="urn:microsoft.com/office/officeart/2005/8/layout/radial5"/>
    <dgm:cxn modelId="{8F84FCEB-7EC8-4960-9247-556855E55461}" type="presParOf" srcId="{AB3D9CEC-B34D-4AEC-A953-D75F589DA178}" destId="{E3F45237-A609-47C4-8F7E-577CA36BC8B9}" srcOrd="6" destOrd="0" presId="urn:microsoft.com/office/officeart/2005/8/layout/radial5"/>
    <dgm:cxn modelId="{D55F2962-33E6-437B-9116-3D4AEFCBAD77}" type="presParOf" srcId="{AB3D9CEC-B34D-4AEC-A953-D75F589DA178}" destId="{6D5F402B-8009-46D1-83F2-A296DD53B36A}" srcOrd="7" destOrd="0" presId="urn:microsoft.com/office/officeart/2005/8/layout/radial5"/>
    <dgm:cxn modelId="{E46F05BB-A942-4F77-BDB2-FC810C52CA7B}" type="presParOf" srcId="{6D5F402B-8009-46D1-83F2-A296DD53B36A}" destId="{0DFE97B6-CA28-4F64-BAE8-76859CCD93B7}" srcOrd="0" destOrd="0" presId="urn:microsoft.com/office/officeart/2005/8/layout/radial5"/>
    <dgm:cxn modelId="{28E2675C-DC71-4B38-83C8-95D16AF3A446}" type="presParOf" srcId="{AB3D9CEC-B34D-4AEC-A953-D75F589DA178}" destId="{6C1D44B8-8395-43A8-928B-9688EF1C8119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439B4A-074B-4B74-BE4F-7C6F3C5ACBA3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0D87A83B-1F30-422E-9653-70B5FD742971}">
      <dgm:prSet phldrT="[텍스트]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dirty="0" smtClean="0"/>
            <a:t>핑클</a:t>
          </a:r>
          <a:r>
            <a:rPr lang="en-US" altLang="ko-KR" dirty="0" smtClean="0"/>
            <a:t>(</a:t>
          </a:r>
          <a:r>
            <a:rPr lang="ko-KR" altLang="en-US" dirty="0" smtClean="0"/>
            <a:t>옥주현</a:t>
          </a:r>
          <a:r>
            <a:rPr lang="en-US" altLang="ko-KR" dirty="0" smtClean="0"/>
            <a:t>)</a:t>
          </a:r>
        </a:p>
        <a:p>
          <a:pPr latinLnBrk="1">
            <a:lnSpc>
              <a:spcPct val="100000"/>
            </a:lnSpc>
          </a:pPr>
          <a:r>
            <a:rPr lang="en-US" altLang="ko-KR" dirty="0" smtClean="0"/>
            <a:t>S.E.S(</a:t>
          </a:r>
          <a:r>
            <a:rPr lang="ko-KR" altLang="en-US" dirty="0" smtClean="0"/>
            <a:t>바다</a:t>
          </a:r>
          <a:r>
            <a:rPr lang="en-US" altLang="ko-KR" dirty="0" smtClean="0"/>
            <a:t>)</a:t>
          </a:r>
        </a:p>
        <a:p>
          <a:pPr latinLnBrk="1">
            <a:lnSpc>
              <a:spcPct val="100000"/>
            </a:lnSpc>
          </a:pPr>
          <a:r>
            <a:rPr lang="en-US" altLang="ko-KR" dirty="0" smtClean="0"/>
            <a:t>JYJ(</a:t>
          </a:r>
          <a:r>
            <a:rPr lang="ko-KR" altLang="en-US" dirty="0" smtClean="0"/>
            <a:t>김준수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BF1881F3-6000-42A8-A4DF-388AB1303B73}" type="parTrans" cxnId="{49C46973-B1F7-4DB4-8B68-6D1F30F9EF1A}">
      <dgm:prSet/>
      <dgm:spPr/>
      <dgm:t>
        <a:bodyPr/>
        <a:lstStyle/>
        <a:p>
          <a:pPr latinLnBrk="1"/>
          <a:endParaRPr lang="ko-KR" altLang="en-US"/>
        </a:p>
      </dgm:t>
    </dgm:pt>
    <dgm:pt modelId="{57EA858A-AC40-4065-821A-9493896D812B}" type="sibTrans" cxnId="{49C46973-B1F7-4DB4-8B68-6D1F30F9EF1A}">
      <dgm:prSet/>
      <dgm:spPr/>
      <dgm:t>
        <a:bodyPr/>
        <a:lstStyle/>
        <a:p>
          <a:pPr latinLnBrk="1"/>
          <a:endParaRPr lang="ko-KR" altLang="en-US"/>
        </a:p>
      </dgm:t>
    </dgm:pt>
    <dgm:pt modelId="{8E59D9ED-4D0E-4D13-86AD-641BBF4F96F7}">
      <dgm:prSet phldrT="[텍스트]"/>
      <dgm:spPr/>
      <dgm:t>
        <a:bodyPr/>
        <a:lstStyle/>
        <a:p>
          <a:pPr latinLnBrk="1"/>
          <a:r>
            <a:rPr lang="ko-KR" altLang="en-US" dirty="0" smtClean="0"/>
            <a:t>슈퍼주니어</a:t>
          </a:r>
          <a:r>
            <a:rPr lang="en-US" altLang="ko-KR" dirty="0" smtClean="0"/>
            <a:t>(</a:t>
          </a:r>
          <a:r>
            <a:rPr lang="ko-KR" altLang="en-US" dirty="0" smtClean="0"/>
            <a:t>성민</a:t>
          </a:r>
          <a:r>
            <a:rPr lang="en-US" altLang="ko-KR" dirty="0" smtClean="0"/>
            <a:t>)</a:t>
          </a:r>
        </a:p>
        <a:p>
          <a:pPr latinLnBrk="1"/>
          <a:r>
            <a:rPr lang="en-US" altLang="ko-KR" dirty="0" smtClean="0"/>
            <a:t>2AM(</a:t>
          </a:r>
          <a:r>
            <a:rPr lang="ko-KR" altLang="en-US" dirty="0" smtClean="0"/>
            <a:t>창민</a:t>
          </a:r>
          <a:r>
            <a:rPr lang="en-US" altLang="ko-KR" dirty="0" smtClean="0"/>
            <a:t>)</a:t>
          </a:r>
        </a:p>
        <a:p>
          <a:pPr latinLnBrk="1"/>
          <a:r>
            <a:rPr lang="ko-KR" altLang="en-US" dirty="0" err="1" smtClean="0"/>
            <a:t>원더걸스</a:t>
          </a:r>
          <a:r>
            <a:rPr lang="en-US" altLang="ko-KR" dirty="0" smtClean="0"/>
            <a:t>(</a:t>
          </a:r>
          <a:r>
            <a:rPr lang="ko-KR" altLang="en-US" dirty="0" smtClean="0"/>
            <a:t>예은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A206AE5C-225E-4E33-926F-326385A374FD}" type="parTrans" cxnId="{245F051F-1F61-4B69-A690-748A934DAB1A}">
      <dgm:prSet/>
      <dgm:spPr/>
      <dgm:t>
        <a:bodyPr/>
        <a:lstStyle/>
        <a:p>
          <a:pPr latinLnBrk="1"/>
          <a:endParaRPr lang="ko-KR" altLang="en-US"/>
        </a:p>
      </dgm:t>
    </dgm:pt>
    <dgm:pt modelId="{F6BC1D34-2946-460E-960F-9B812312A0C6}" type="sibTrans" cxnId="{245F051F-1F61-4B69-A690-748A934DAB1A}">
      <dgm:prSet/>
      <dgm:spPr/>
      <dgm:t>
        <a:bodyPr/>
        <a:lstStyle/>
        <a:p>
          <a:pPr latinLnBrk="1"/>
          <a:endParaRPr lang="ko-KR" altLang="en-US"/>
        </a:p>
      </dgm:t>
    </dgm:pt>
    <dgm:pt modelId="{EB1B0975-FACE-40CC-947B-98487CE795A9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쥬얼리</a:t>
          </a:r>
          <a:r>
            <a:rPr lang="en-US" altLang="ko-KR" dirty="0" smtClean="0"/>
            <a:t>(</a:t>
          </a:r>
          <a:r>
            <a:rPr lang="ko-KR" altLang="en-US" dirty="0" smtClean="0"/>
            <a:t>세미</a:t>
          </a:r>
          <a:r>
            <a:rPr lang="en-US" altLang="ko-KR" dirty="0" smtClean="0"/>
            <a:t>)</a:t>
          </a:r>
        </a:p>
        <a:p>
          <a:pPr latinLnBrk="1"/>
          <a:r>
            <a:rPr lang="ko-KR" altLang="en-US" dirty="0" err="1" smtClean="0"/>
            <a:t>샤이니</a:t>
          </a:r>
          <a:r>
            <a:rPr lang="en-US" altLang="ko-KR" dirty="0" smtClean="0"/>
            <a:t>(</a:t>
          </a:r>
          <a:r>
            <a:rPr lang="ko-KR" altLang="en-US" dirty="0" smtClean="0"/>
            <a:t>키</a:t>
          </a:r>
          <a:r>
            <a:rPr lang="en-US" altLang="ko-KR" dirty="0" smtClean="0"/>
            <a:t>)</a:t>
          </a:r>
        </a:p>
        <a:p>
          <a:pPr latinLnBrk="1"/>
          <a:r>
            <a:rPr lang="ko-KR" altLang="en-US" dirty="0" err="1" smtClean="0"/>
            <a:t>제국의아이들</a:t>
          </a:r>
          <a:r>
            <a:rPr lang="en-US" altLang="ko-KR" dirty="0" smtClean="0"/>
            <a:t>(</a:t>
          </a:r>
          <a:r>
            <a:rPr lang="ko-KR" altLang="en-US" dirty="0" smtClean="0"/>
            <a:t>형식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67B17830-6C60-496C-9661-8051B2DD9AF8}" type="parTrans" cxnId="{09D3119F-4892-494D-982D-5AA628654BB8}">
      <dgm:prSet/>
      <dgm:spPr/>
      <dgm:t>
        <a:bodyPr/>
        <a:lstStyle/>
        <a:p>
          <a:pPr latinLnBrk="1"/>
          <a:endParaRPr lang="ko-KR" altLang="en-US"/>
        </a:p>
      </dgm:t>
    </dgm:pt>
    <dgm:pt modelId="{86E24C03-DC39-4315-AD30-EF5F406C739E}" type="sibTrans" cxnId="{09D3119F-4892-494D-982D-5AA628654BB8}">
      <dgm:prSet/>
      <dgm:spPr/>
      <dgm:t>
        <a:bodyPr/>
        <a:lstStyle/>
        <a:p>
          <a:pPr latinLnBrk="1"/>
          <a:endParaRPr lang="ko-KR" altLang="en-US"/>
        </a:p>
      </dgm:t>
    </dgm:pt>
    <dgm:pt modelId="{AE249494-3786-4BB2-A0C1-5E80378B337B}" type="pres">
      <dgm:prSet presAssocID="{42439B4A-074B-4B74-BE4F-7C6F3C5ACBA3}" presName="CompostProcess" presStyleCnt="0">
        <dgm:presLayoutVars>
          <dgm:dir/>
          <dgm:resizeHandles val="exact"/>
        </dgm:presLayoutVars>
      </dgm:prSet>
      <dgm:spPr/>
    </dgm:pt>
    <dgm:pt modelId="{0407FC0A-E23A-4160-BA62-C6B5214B9B9D}" type="pres">
      <dgm:prSet presAssocID="{42439B4A-074B-4B74-BE4F-7C6F3C5ACBA3}" presName="arrow" presStyleLbl="bgShp" presStyleIdx="0" presStyleCnt="1" custScaleX="117647"/>
      <dgm:spPr/>
    </dgm:pt>
    <dgm:pt modelId="{8EDBCBBF-7897-40DD-9862-407CEC40AE00}" type="pres">
      <dgm:prSet presAssocID="{42439B4A-074B-4B74-BE4F-7C6F3C5ACBA3}" presName="linearProcess" presStyleCnt="0"/>
      <dgm:spPr/>
    </dgm:pt>
    <dgm:pt modelId="{C49790D2-8AC3-417D-97F5-AB1E3D1CBFBB}" type="pres">
      <dgm:prSet presAssocID="{0D87A83B-1F30-422E-9653-70B5FD742971}" presName="textNode" presStyleLbl="node1" presStyleIdx="0" presStyleCnt="3" custScaleY="1041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D5C69B3-3C8A-4D03-9194-A1A861CE9161}" type="pres">
      <dgm:prSet presAssocID="{57EA858A-AC40-4065-821A-9493896D812B}" presName="sibTrans" presStyleCnt="0"/>
      <dgm:spPr/>
    </dgm:pt>
    <dgm:pt modelId="{8A17CB9C-5CEE-41BF-A5D0-5F523259FA87}" type="pres">
      <dgm:prSet presAssocID="{8E59D9ED-4D0E-4D13-86AD-641BBF4F96F7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70F64E4-10B8-4EC5-B984-3B160497DACE}" type="pres">
      <dgm:prSet presAssocID="{F6BC1D34-2946-460E-960F-9B812312A0C6}" presName="sibTrans" presStyleCnt="0"/>
      <dgm:spPr/>
    </dgm:pt>
    <dgm:pt modelId="{52851A55-BD65-47F2-ADDD-69C09D7C3E1E}" type="pres">
      <dgm:prSet presAssocID="{EB1B0975-FACE-40CC-947B-98487CE795A9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49C46973-B1F7-4DB4-8B68-6D1F30F9EF1A}" srcId="{42439B4A-074B-4B74-BE4F-7C6F3C5ACBA3}" destId="{0D87A83B-1F30-422E-9653-70B5FD742971}" srcOrd="0" destOrd="0" parTransId="{BF1881F3-6000-42A8-A4DF-388AB1303B73}" sibTransId="{57EA858A-AC40-4065-821A-9493896D812B}"/>
    <dgm:cxn modelId="{09D3119F-4892-494D-982D-5AA628654BB8}" srcId="{42439B4A-074B-4B74-BE4F-7C6F3C5ACBA3}" destId="{EB1B0975-FACE-40CC-947B-98487CE795A9}" srcOrd="2" destOrd="0" parTransId="{67B17830-6C60-496C-9661-8051B2DD9AF8}" sibTransId="{86E24C03-DC39-4315-AD30-EF5F406C739E}"/>
    <dgm:cxn modelId="{F3B245D7-E8CF-4C6C-8CBE-E9F9A943F529}" type="presOf" srcId="{8E59D9ED-4D0E-4D13-86AD-641BBF4F96F7}" destId="{8A17CB9C-5CEE-41BF-A5D0-5F523259FA87}" srcOrd="0" destOrd="0" presId="urn:microsoft.com/office/officeart/2005/8/layout/hProcess9"/>
    <dgm:cxn modelId="{C728BFBB-89D6-48CD-8C23-AF5DC0AA5CA8}" type="presOf" srcId="{42439B4A-074B-4B74-BE4F-7C6F3C5ACBA3}" destId="{AE249494-3786-4BB2-A0C1-5E80378B337B}" srcOrd="0" destOrd="0" presId="urn:microsoft.com/office/officeart/2005/8/layout/hProcess9"/>
    <dgm:cxn modelId="{245F051F-1F61-4B69-A690-748A934DAB1A}" srcId="{42439B4A-074B-4B74-BE4F-7C6F3C5ACBA3}" destId="{8E59D9ED-4D0E-4D13-86AD-641BBF4F96F7}" srcOrd="1" destOrd="0" parTransId="{A206AE5C-225E-4E33-926F-326385A374FD}" sibTransId="{F6BC1D34-2946-460E-960F-9B812312A0C6}"/>
    <dgm:cxn modelId="{BC989B8E-346E-4D54-AC00-BE80D1E4461A}" type="presOf" srcId="{EB1B0975-FACE-40CC-947B-98487CE795A9}" destId="{52851A55-BD65-47F2-ADDD-69C09D7C3E1E}" srcOrd="0" destOrd="0" presId="urn:microsoft.com/office/officeart/2005/8/layout/hProcess9"/>
    <dgm:cxn modelId="{4EEAFCF5-800E-450E-AFE2-69DACA19ED6F}" type="presOf" srcId="{0D87A83B-1F30-422E-9653-70B5FD742971}" destId="{C49790D2-8AC3-417D-97F5-AB1E3D1CBFBB}" srcOrd="0" destOrd="0" presId="urn:microsoft.com/office/officeart/2005/8/layout/hProcess9"/>
    <dgm:cxn modelId="{8D9C199E-E65F-4E6F-BC33-BFE99D1EFC71}" type="presParOf" srcId="{AE249494-3786-4BB2-A0C1-5E80378B337B}" destId="{0407FC0A-E23A-4160-BA62-C6B5214B9B9D}" srcOrd="0" destOrd="0" presId="urn:microsoft.com/office/officeart/2005/8/layout/hProcess9"/>
    <dgm:cxn modelId="{6EB9FBA2-CB3B-46EC-BB6F-E2A3BCC5BF0C}" type="presParOf" srcId="{AE249494-3786-4BB2-A0C1-5E80378B337B}" destId="{8EDBCBBF-7897-40DD-9862-407CEC40AE00}" srcOrd="1" destOrd="0" presId="urn:microsoft.com/office/officeart/2005/8/layout/hProcess9"/>
    <dgm:cxn modelId="{10497115-F95D-4DC3-8AD1-19216D9D4C95}" type="presParOf" srcId="{8EDBCBBF-7897-40DD-9862-407CEC40AE00}" destId="{C49790D2-8AC3-417D-97F5-AB1E3D1CBFBB}" srcOrd="0" destOrd="0" presId="urn:microsoft.com/office/officeart/2005/8/layout/hProcess9"/>
    <dgm:cxn modelId="{3A89164A-30F5-4D84-AF9A-45A1B4630506}" type="presParOf" srcId="{8EDBCBBF-7897-40DD-9862-407CEC40AE00}" destId="{7D5C69B3-3C8A-4D03-9194-A1A861CE9161}" srcOrd="1" destOrd="0" presId="urn:microsoft.com/office/officeart/2005/8/layout/hProcess9"/>
    <dgm:cxn modelId="{C42FF7EB-0272-4812-BF58-484E786C9E90}" type="presParOf" srcId="{8EDBCBBF-7897-40DD-9862-407CEC40AE00}" destId="{8A17CB9C-5CEE-41BF-A5D0-5F523259FA87}" srcOrd="2" destOrd="0" presId="urn:microsoft.com/office/officeart/2005/8/layout/hProcess9"/>
    <dgm:cxn modelId="{44D2D66B-3ACD-48F7-9006-661675285A54}" type="presParOf" srcId="{8EDBCBBF-7897-40DD-9862-407CEC40AE00}" destId="{470F64E4-10B8-4EC5-B984-3B160497DACE}" srcOrd="3" destOrd="0" presId="urn:microsoft.com/office/officeart/2005/8/layout/hProcess9"/>
    <dgm:cxn modelId="{6E010458-A391-4C22-AB0B-0561C6982B70}" type="presParOf" srcId="{8EDBCBBF-7897-40DD-9862-407CEC40AE00}" destId="{52851A55-BD65-47F2-ADDD-69C09D7C3E1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FB198-E3E5-42F5-85E3-B5F720AC7507}" type="doc">
      <dgm:prSet loTypeId="urn:microsoft.com/office/officeart/2005/8/layout/cycle6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E8655B00-BB06-4797-9CA7-60C5D20B9D98}">
      <dgm:prSet phldrT="[텍스트]"/>
      <dgm:spPr/>
      <dgm:t>
        <a:bodyPr/>
        <a:lstStyle/>
        <a:p>
          <a:pPr latinLnBrk="1"/>
          <a:r>
            <a:rPr lang="ko-KR" altLang="en-US" b="1" dirty="0" err="1" smtClean="0"/>
            <a:t>아이돌의</a:t>
          </a:r>
          <a:r>
            <a:rPr lang="ko-KR" altLang="en-US" b="1" dirty="0" smtClean="0"/>
            <a:t> 흥행파워로 다양한 장르의 붐을 일으킴</a:t>
          </a:r>
          <a:endParaRPr lang="ko-KR" altLang="en-US" b="1" dirty="0"/>
        </a:p>
      </dgm:t>
    </dgm:pt>
    <dgm:pt modelId="{17329E46-4F9B-4E3E-8016-1FD104CED0FA}" type="parTrans" cxnId="{6FDBD78F-1A94-499B-B304-9CC2BAAE7FFB}">
      <dgm:prSet/>
      <dgm:spPr/>
      <dgm:t>
        <a:bodyPr/>
        <a:lstStyle/>
        <a:p>
          <a:pPr latinLnBrk="1"/>
          <a:endParaRPr lang="ko-KR" altLang="en-US"/>
        </a:p>
      </dgm:t>
    </dgm:pt>
    <dgm:pt modelId="{CDF65521-2118-405B-A8D7-FF8ADD144765}" type="sibTrans" cxnId="{6FDBD78F-1A94-499B-B304-9CC2BAAE7FFB}">
      <dgm:prSet/>
      <dgm:spPr/>
      <dgm:t>
        <a:bodyPr/>
        <a:lstStyle/>
        <a:p>
          <a:pPr latinLnBrk="1"/>
          <a:endParaRPr lang="ko-KR" altLang="en-US"/>
        </a:p>
      </dgm:t>
    </dgm:pt>
    <dgm:pt modelId="{4E7599B4-2770-4C0C-825B-E4C40C63739C}">
      <dgm:prSet phldrT="[텍스트]"/>
      <dgm:spPr/>
      <dgm:t>
        <a:bodyPr/>
        <a:lstStyle/>
        <a:p>
          <a:pPr latinLnBrk="1"/>
          <a:r>
            <a:rPr lang="ko-KR" altLang="en-US" b="1" dirty="0" smtClean="0"/>
            <a:t>다양한 장르의 해외진출에도 유리하게 적용됨</a:t>
          </a:r>
          <a:endParaRPr lang="ko-KR" altLang="en-US" b="1" dirty="0"/>
        </a:p>
      </dgm:t>
    </dgm:pt>
    <dgm:pt modelId="{07A7186F-B3E9-4CD9-9CA3-F51B4DFB277F}" type="parTrans" cxnId="{883ADA66-B7A1-4E44-9D28-2B8F56BA9F23}">
      <dgm:prSet/>
      <dgm:spPr/>
      <dgm:t>
        <a:bodyPr/>
        <a:lstStyle/>
        <a:p>
          <a:pPr latinLnBrk="1"/>
          <a:endParaRPr lang="ko-KR" altLang="en-US"/>
        </a:p>
      </dgm:t>
    </dgm:pt>
    <dgm:pt modelId="{6A955138-A665-4447-A796-DB30672F429A}" type="sibTrans" cxnId="{883ADA66-B7A1-4E44-9D28-2B8F56BA9F23}">
      <dgm:prSet/>
      <dgm:spPr/>
      <dgm:t>
        <a:bodyPr/>
        <a:lstStyle/>
        <a:p>
          <a:pPr latinLnBrk="1"/>
          <a:endParaRPr lang="ko-KR" altLang="en-US"/>
        </a:p>
      </dgm:t>
    </dgm:pt>
    <dgm:pt modelId="{CD4D4EB0-F5F5-4707-9103-72835657BA67}" type="pres">
      <dgm:prSet presAssocID="{3F3FB198-E3E5-42F5-85E3-B5F720AC750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51360E6-A751-4166-AC7A-CBA96EAE5FE3}" type="pres">
      <dgm:prSet presAssocID="{E8655B00-BB06-4797-9CA7-60C5D20B9D98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40922DA-408A-4F10-8FCE-D18B8E3212BD}" type="pres">
      <dgm:prSet presAssocID="{E8655B00-BB06-4797-9CA7-60C5D20B9D98}" presName="spNode" presStyleCnt="0"/>
      <dgm:spPr/>
    </dgm:pt>
    <dgm:pt modelId="{6C15C9FA-802E-48A6-B867-DFD9BD9AA789}" type="pres">
      <dgm:prSet presAssocID="{CDF65521-2118-405B-A8D7-FF8ADD144765}" presName="sibTrans" presStyleLbl="sibTrans1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4D9A09DE-329E-4E86-AAA7-D5735C265B30}" type="pres">
      <dgm:prSet presAssocID="{4E7599B4-2770-4C0C-825B-E4C40C63739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3CA08C-8EB9-4CAC-A07E-8679E1A9E4A6}" type="pres">
      <dgm:prSet presAssocID="{4E7599B4-2770-4C0C-825B-E4C40C63739C}" presName="spNode" presStyleCnt="0"/>
      <dgm:spPr/>
    </dgm:pt>
    <dgm:pt modelId="{CEACE836-313B-4D31-86CE-1EEABBA9725F}" type="pres">
      <dgm:prSet presAssocID="{6A955138-A665-4447-A796-DB30672F429A}" presName="sibTrans" presStyleLbl="sibTrans1D1" presStyleIdx="1" presStyleCnt="2"/>
      <dgm:spPr/>
      <dgm:t>
        <a:bodyPr/>
        <a:lstStyle/>
        <a:p>
          <a:pPr latinLnBrk="1"/>
          <a:endParaRPr lang="ko-KR" altLang="en-US"/>
        </a:p>
      </dgm:t>
    </dgm:pt>
  </dgm:ptLst>
  <dgm:cxnLst>
    <dgm:cxn modelId="{883ADA66-B7A1-4E44-9D28-2B8F56BA9F23}" srcId="{3F3FB198-E3E5-42F5-85E3-B5F720AC7507}" destId="{4E7599B4-2770-4C0C-825B-E4C40C63739C}" srcOrd="1" destOrd="0" parTransId="{07A7186F-B3E9-4CD9-9CA3-F51B4DFB277F}" sibTransId="{6A955138-A665-4447-A796-DB30672F429A}"/>
    <dgm:cxn modelId="{3BE93DF9-6400-4A40-943B-E7D5FBCA75FB}" type="presOf" srcId="{6A955138-A665-4447-A796-DB30672F429A}" destId="{CEACE836-313B-4D31-86CE-1EEABBA9725F}" srcOrd="0" destOrd="0" presId="urn:microsoft.com/office/officeart/2005/8/layout/cycle6"/>
    <dgm:cxn modelId="{6FDBD78F-1A94-499B-B304-9CC2BAAE7FFB}" srcId="{3F3FB198-E3E5-42F5-85E3-B5F720AC7507}" destId="{E8655B00-BB06-4797-9CA7-60C5D20B9D98}" srcOrd="0" destOrd="0" parTransId="{17329E46-4F9B-4E3E-8016-1FD104CED0FA}" sibTransId="{CDF65521-2118-405B-A8D7-FF8ADD144765}"/>
    <dgm:cxn modelId="{77EFCB45-9B8A-43E8-AA1F-2291ABA25A13}" type="presOf" srcId="{3F3FB198-E3E5-42F5-85E3-B5F720AC7507}" destId="{CD4D4EB0-F5F5-4707-9103-72835657BA67}" srcOrd="0" destOrd="0" presId="urn:microsoft.com/office/officeart/2005/8/layout/cycle6"/>
    <dgm:cxn modelId="{A299B89A-5FBE-44DC-8D5B-9A528C9D6CAC}" type="presOf" srcId="{E8655B00-BB06-4797-9CA7-60C5D20B9D98}" destId="{651360E6-A751-4166-AC7A-CBA96EAE5FE3}" srcOrd="0" destOrd="0" presId="urn:microsoft.com/office/officeart/2005/8/layout/cycle6"/>
    <dgm:cxn modelId="{70C5C735-5768-4B11-82DA-151915AFFCF6}" type="presOf" srcId="{4E7599B4-2770-4C0C-825B-E4C40C63739C}" destId="{4D9A09DE-329E-4E86-AAA7-D5735C265B30}" srcOrd="0" destOrd="0" presId="urn:microsoft.com/office/officeart/2005/8/layout/cycle6"/>
    <dgm:cxn modelId="{B117AA8A-433B-49EB-86D2-84741F1BFE76}" type="presOf" srcId="{CDF65521-2118-405B-A8D7-FF8ADD144765}" destId="{6C15C9FA-802E-48A6-B867-DFD9BD9AA789}" srcOrd="0" destOrd="0" presId="urn:microsoft.com/office/officeart/2005/8/layout/cycle6"/>
    <dgm:cxn modelId="{43DAE99C-10DB-4CB7-AFD9-02EB67426E7A}" type="presParOf" srcId="{CD4D4EB0-F5F5-4707-9103-72835657BA67}" destId="{651360E6-A751-4166-AC7A-CBA96EAE5FE3}" srcOrd="0" destOrd="0" presId="urn:microsoft.com/office/officeart/2005/8/layout/cycle6"/>
    <dgm:cxn modelId="{8B073A9C-F9E8-440F-8238-AEB4EA294AFB}" type="presParOf" srcId="{CD4D4EB0-F5F5-4707-9103-72835657BA67}" destId="{140922DA-408A-4F10-8FCE-D18B8E3212BD}" srcOrd="1" destOrd="0" presId="urn:microsoft.com/office/officeart/2005/8/layout/cycle6"/>
    <dgm:cxn modelId="{D59DBF34-CA24-4DA8-946C-AE9FCF8EC882}" type="presParOf" srcId="{CD4D4EB0-F5F5-4707-9103-72835657BA67}" destId="{6C15C9FA-802E-48A6-B867-DFD9BD9AA789}" srcOrd="2" destOrd="0" presId="urn:microsoft.com/office/officeart/2005/8/layout/cycle6"/>
    <dgm:cxn modelId="{07B008C7-5B7A-4246-878B-2A5FC2245ECE}" type="presParOf" srcId="{CD4D4EB0-F5F5-4707-9103-72835657BA67}" destId="{4D9A09DE-329E-4E86-AAA7-D5735C265B30}" srcOrd="3" destOrd="0" presId="urn:microsoft.com/office/officeart/2005/8/layout/cycle6"/>
    <dgm:cxn modelId="{4E7B34FF-DE5D-455D-B79C-19561847099C}" type="presParOf" srcId="{CD4D4EB0-F5F5-4707-9103-72835657BA67}" destId="{0B3CA08C-8EB9-4CAC-A07E-8679E1A9E4A6}" srcOrd="4" destOrd="0" presId="urn:microsoft.com/office/officeart/2005/8/layout/cycle6"/>
    <dgm:cxn modelId="{F760D0FE-D90D-436A-893F-DC742CF1F3B1}" type="presParOf" srcId="{CD4D4EB0-F5F5-4707-9103-72835657BA67}" destId="{CEACE836-313B-4D31-86CE-1EEABBA9725F}" srcOrd="5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16E7C2-7A41-446B-852F-CA6ED2918177}" type="doc">
      <dgm:prSet loTypeId="urn:microsoft.com/office/officeart/2005/8/layout/cycle6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3DCF1E0C-44B6-408E-9928-2D5A3CB9E76A}">
      <dgm:prSet phldrT="[텍스트]" custT="1"/>
      <dgm:spPr/>
      <dgm:t>
        <a:bodyPr/>
        <a:lstStyle/>
        <a:p>
          <a:pPr latinLnBrk="1"/>
          <a:r>
            <a:rPr lang="ko-KR" altLang="en-US" sz="2000" b="1" spc="-100" baseline="0" dirty="0" smtClean="0"/>
            <a:t>전문 배우들이 설 자리가 없어짐</a:t>
          </a:r>
          <a:endParaRPr lang="ko-KR" altLang="en-US" sz="2000" b="1" spc="-100" baseline="0" dirty="0"/>
        </a:p>
      </dgm:t>
    </dgm:pt>
    <dgm:pt modelId="{C84E9D02-A803-4B91-8ED5-B38136709953}" type="parTrans" cxnId="{E7A1A101-A8E8-40AE-B463-446E2F00F3C8}">
      <dgm:prSet/>
      <dgm:spPr/>
      <dgm:t>
        <a:bodyPr/>
        <a:lstStyle/>
        <a:p>
          <a:pPr latinLnBrk="1"/>
          <a:endParaRPr lang="ko-KR" altLang="en-US"/>
        </a:p>
      </dgm:t>
    </dgm:pt>
    <dgm:pt modelId="{EF315750-53E0-46C9-A546-9679BEF73C86}" type="sibTrans" cxnId="{E7A1A101-A8E8-40AE-B463-446E2F00F3C8}">
      <dgm:prSet/>
      <dgm:spPr/>
      <dgm:t>
        <a:bodyPr/>
        <a:lstStyle/>
        <a:p>
          <a:pPr latinLnBrk="1"/>
          <a:endParaRPr lang="ko-KR" altLang="en-US"/>
        </a:p>
      </dgm:t>
    </dgm:pt>
    <dgm:pt modelId="{9A9675E9-EEC1-4F97-B221-B0DD000BE0C2}">
      <dgm:prSet phldrT="[텍스트]" custT="1"/>
      <dgm:spPr/>
      <dgm:t>
        <a:bodyPr/>
        <a:lstStyle/>
        <a:p>
          <a:pPr latinLnBrk="1"/>
          <a:r>
            <a:rPr lang="ko-KR" altLang="en-US" sz="2000" b="1" dirty="0" err="1" smtClean="0"/>
            <a:t>아이돌의</a:t>
          </a:r>
          <a:r>
            <a:rPr lang="ko-KR" altLang="en-US" sz="2000" b="1" dirty="0" smtClean="0"/>
            <a:t> 높은 출연료로 인해 제작비가 더욱 올라감</a:t>
          </a:r>
          <a:endParaRPr lang="ko-KR" altLang="en-US" sz="2000" b="1" dirty="0"/>
        </a:p>
      </dgm:t>
    </dgm:pt>
    <dgm:pt modelId="{AC88BF52-8223-4E1A-939F-2EF598000626}" type="parTrans" cxnId="{0ACE361F-BC35-4259-9C55-1C4A75AC6657}">
      <dgm:prSet/>
      <dgm:spPr/>
      <dgm:t>
        <a:bodyPr/>
        <a:lstStyle/>
        <a:p>
          <a:pPr latinLnBrk="1"/>
          <a:endParaRPr lang="ko-KR" altLang="en-US"/>
        </a:p>
      </dgm:t>
    </dgm:pt>
    <dgm:pt modelId="{8A802190-67EE-478C-BDE8-EA84AD74623D}" type="sibTrans" cxnId="{0ACE361F-BC35-4259-9C55-1C4A75AC6657}">
      <dgm:prSet/>
      <dgm:spPr/>
      <dgm:t>
        <a:bodyPr/>
        <a:lstStyle/>
        <a:p>
          <a:pPr latinLnBrk="1"/>
          <a:endParaRPr lang="ko-KR" altLang="en-US"/>
        </a:p>
      </dgm:t>
    </dgm:pt>
    <dgm:pt modelId="{075273C9-A403-4647-B6D4-069B5D7DCF36}">
      <dgm:prSet phldrT="[텍스트]" custT="1"/>
      <dgm:spPr/>
      <dgm:t>
        <a:bodyPr/>
        <a:lstStyle/>
        <a:p>
          <a:pPr latinLnBrk="1"/>
          <a:r>
            <a:rPr lang="ko-KR" altLang="en-US" sz="2000" b="1" dirty="0" smtClean="0"/>
            <a:t>작품성</a:t>
          </a:r>
          <a:r>
            <a:rPr lang="en-US" altLang="ko-KR" sz="2000" b="1" dirty="0" smtClean="0"/>
            <a:t>, </a:t>
          </a:r>
          <a:r>
            <a:rPr lang="ko-KR" altLang="en-US" sz="2000" b="1" dirty="0" err="1" smtClean="0"/>
            <a:t>무게감</a:t>
          </a:r>
          <a:r>
            <a:rPr lang="ko-KR" altLang="en-US" sz="2000" b="1" dirty="0" smtClean="0"/>
            <a:t> </a:t>
          </a:r>
          <a:endParaRPr lang="en-US" altLang="ko-KR" sz="2000" b="1" dirty="0" smtClean="0"/>
        </a:p>
        <a:p>
          <a:pPr latinLnBrk="1"/>
          <a:r>
            <a:rPr lang="ko-KR" altLang="en-US" sz="2000" b="1" dirty="0" smtClean="0"/>
            <a:t>저하</a:t>
          </a:r>
          <a:endParaRPr lang="ko-KR" altLang="en-US" sz="2000" b="1" dirty="0"/>
        </a:p>
      </dgm:t>
    </dgm:pt>
    <dgm:pt modelId="{72006660-616B-4C1C-B3EA-5E17AB7CFF39}" type="parTrans" cxnId="{1A361A88-DF4B-4C7E-9C53-BD0CAE3126E8}">
      <dgm:prSet/>
      <dgm:spPr/>
      <dgm:t>
        <a:bodyPr/>
        <a:lstStyle/>
        <a:p>
          <a:pPr latinLnBrk="1"/>
          <a:endParaRPr lang="ko-KR" altLang="en-US"/>
        </a:p>
      </dgm:t>
    </dgm:pt>
    <dgm:pt modelId="{AAD5B753-F368-4491-A189-9B29FD1DD277}" type="sibTrans" cxnId="{1A361A88-DF4B-4C7E-9C53-BD0CAE3126E8}">
      <dgm:prSet/>
      <dgm:spPr/>
      <dgm:t>
        <a:bodyPr/>
        <a:lstStyle/>
        <a:p>
          <a:pPr latinLnBrk="1"/>
          <a:endParaRPr lang="ko-KR" altLang="en-US"/>
        </a:p>
      </dgm:t>
    </dgm:pt>
    <dgm:pt modelId="{97C11541-03C1-41A9-9E6F-68CC054770E5}">
      <dgm:prSet phldrT="[텍스트]" custT="1"/>
      <dgm:spPr/>
      <dgm:t>
        <a:bodyPr/>
        <a:lstStyle/>
        <a:p>
          <a:pPr latinLnBrk="1"/>
          <a:r>
            <a:rPr lang="ko-KR" altLang="en-US" sz="2200" b="1" dirty="0" smtClean="0"/>
            <a:t>관객의 공감 </a:t>
          </a:r>
          <a:endParaRPr lang="en-US" altLang="ko-KR" sz="2200" b="1" dirty="0" smtClean="0"/>
        </a:p>
        <a:p>
          <a:pPr latinLnBrk="1"/>
          <a:r>
            <a:rPr lang="ko-KR" altLang="en-US" sz="2200" b="1" dirty="0" smtClean="0"/>
            <a:t>저하</a:t>
          </a:r>
          <a:endParaRPr lang="ko-KR" altLang="en-US" sz="2200" b="1" dirty="0"/>
        </a:p>
      </dgm:t>
    </dgm:pt>
    <dgm:pt modelId="{B6E509AF-0F62-40DC-B7C6-232D9C95217C}" type="parTrans" cxnId="{E2693EEB-7547-4535-924F-D8B513F8CF82}">
      <dgm:prSet/>
      <dgm:spPr/>
      <dgm:t>
        <a:bodyPr/>
        <a:lstStyle/>
        <a:p>
          <a:pPr latinLnBrk="1"/>
          <a:endParaRPr lang="ko-KR" altLang="en-US"/>
        </a:p>
      </dgm:t>
    </dgm:pt>
    <dgm:pt modelId="{8C5B06B8-9A7D-4918-A798-24975FB05B6B}" type="sibTrans" cxnId="{E2693EEB-7547-4535-924F-D8B513F8CF82}">
      <dgm:prSet/>
      <dgm:spPr/>
      <dgm:t>
        <a:bodyPr/>
        <a:lstStyle/>
        <a:p>
          <a:pPr latinLnBrk="1"/>
          <a:endParaRPr lang="ko-KR" altLang="en-US"/>
        </a:p>
      </dgm:t>
    </dgm:pt>
    <dgm:pt modelId="{9FA5B4E2-1074-4004-B667-3BCE2B79F9FF}" type="pres">
      <dgm:prSet presAssocID="{F616E7C2-7A41-446B-852F-CA6ED291817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F93AC6E-6D0A-4815-B7D9-03FC7FF28CF7}" type="pres">
      <dgm:prSet presAssocID="{3DCF1E0C-44B6-408E-9928-2D5A3CB9E76A}" presName="node" presStyleLbl="node1" presStyleIdx="0" presStyleCnt="4" custScaleX="140745" custScaleY="140693" custRadScaleRad="96433" custRadScaleInc="-50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E2B5786-7D50-4E7C-86F0-A7EA235399CB}" type="pres">
      <dgm:prSet presAssocID="{3DCF1E0C-44B6-408E-9928-2D5A3CB9E76A}" presName="spNode" presStyleCnt="0"/>
      <dgm:spPr/>
    </dgm:pt>
    <dgm:pt modelId="{39D44A08-14F6-4603-835A-96213EA74035}" type="pres">
      <dgm:prSet presAssocID="{EF315750-53E0-46C9-A546-9679BEF73C86}" presName="sibTrans" presStyleLbl="sibTrans1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5282546F-BAC3-41DB-B30A-2DF79BEAEE80}" type="pres">
      <dgm:prSet presAssocID="{9A9675E9-EEC1-4F97-B221-B0DD000BE0C2}" presName="node" presStyleLbl="node1" presStyleIdx="1" presStyleCnt="4" custScaleX="149890" custScaleY="15198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F03365E-3366-49BD-BFFB-083FB34B5CC3}" type="pres">
      <dgm:prSet presAssocID="{9A9675E9-EEC1-4F97-B221-B0DD000BE0C2}" presName="spNode" presStyleCnt="0"/>
      <dgm:spPr/>
    </dgm:pt>
    <dgm:pt modelId="{EBD9E37B-6DB5-43B3-AF63-6C69D5189A3D}" type="pres">
      <dgm:prSet presAssocID="{8A802190-67EE-478C-BDE8-EA84AD74623D}" presName="sibTrans" presStyleLbl="sibTrans1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B22A5888-750A-4C89-9903-3D14050E12B8}" type="pres">
      <dgm:prSet presAssocID="{075273C9-A403-4647-B6D4-069B5D7DCF36}" presName="node" presStyleLbl="node1" presStyleIdx="2" presStyleCnt="4" custScaleX="141942" custScaleY="13912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C37EC8E-6E5A-4CC8-B16E-501B167FE406}" type="pres">
      <dgm:prSet presAssocID="{075273C9-A403-4647-B6D4-069B5D7DCF36}" presName="spNode" presStyleCnt="0"/>
      <dgm:spPr/>
    </dgm:pt>
    <dgm:pt modelId="{37ADD02B-3705-4443-A933-0818F247AD6E}" type="pres">
      <dgm:prSet presAssocID="{AAD5B753-F368-4491-A189-9B29FD1DD277}" presName="sibTrans" presStyleLbl="sibTrans1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F165B317-6F63-43E4-82FF-EA0B5976FAA1}" type="pres">
      <dgm:prSet presAssocID="{97C11541-03C1-41A9-9E6F-68CC054770E5}" presName="node" presStyleLbl="node1" presStyleIdx="3" presStyleCnt="4" custScaleX="151806" custScaleY="143806" custRadScaleRad="102992" custRadScaleInc="320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C4195FC-5DE2-4FF2-BCBD-5679F7B92C77}" type="pres">
      <dgm:prSet presAssocID="{97C11541-03C1-41A9-9E6F-68CC054770E5}" presName="spNode" presStyleCnt="0"/>
      <dgm:spPr/>
    </dgm:pt>
    <dgm:pt modelId="{D6E1916C-A001-45FC-9DB2-9A5A5204F0B5}" type="pres">
      <dgm:prSet presAssocID="{8C5B06B8-9A7D-4918-A798-24975FB05B6B}" presName="sibTrans" presStyleLbl="sibTrans1D1" presStyleIdx="3" presStyleCnt="4"/>
      <dgm:spPr/>
      <dgm:t>
        <a:bodyPr/>
        <a:lstStyle/>
        <a:p>
          <a:pPr latinLnBrk="1"/>
          <a:endParaRPr lang="ko-KR" altLang="en-US"/>
        </a:p>
      </dgm:t>
    </dgm:pt>
  </dgm:ptLst>
  <dgm:cxnLst>
    <dgm:cxn modelId="{D0F84DFE-BA72-426B-AE79-1569DCDF6332}" type="presOf" srcId="{AAD5B753-F368-4491-A189-9B29FD1DD277}" destId="{37ADD02B-3705-4443-A933-0818F247AD6E}" srcOrd="0" destOrd="0" presId="urn:microsoft.com/office/officeart/2005/8/layout/cycle6"/>
    <dgm:cxn modelId="{87B62E33-03E6-4784-A171-3F21D870CD66}" type="presOf" srcId="{3DCF1E0C-44B6-408E-9928-2D5A3CB9E76A}" destId="{8F93AC6E-6D0A-4815-B7D9-03FC7FF28CF7}" srcOrd="0" destOrd="0" presId="urn:microsoft.com/office/officeart/2005/8/layout/cycle6"/>
    <dgm:cxn modelId="{E7A1A101-A8E8-40AE-B463-446E2F00F3C8}" srcId="{F616E7C2-7A41-446B-852F-CA6ED2918177}" destId="{3DCF1E0C-44B6-408E-9928-2D5A3CB9E76A}" srcOrd="0" destOrd="0" parTransId="{C84E9D02-A803-4B91-8ED5-B38136709953}" sibTransId="{EF315750-53E0-46C9-A546-9679BEF73C86}"/>
    <dgm:cxn modelId="{E2693EEB-7547-4535-924F-D8B513F8CF82}" srcId="{F616E7C2-7A41-446B-852F-CA6ED2918177}" destId="{97C11541-03C1-41A9-9E6F-68CC054770E5}" srcOrd="3" destOrd="0" parTransId="{B6E509AF-0F62-40DC-B7C6-232D9C95217C}" sibTransId="{8C5B06B8-9A7D-4918-A798-24975FB05B6B}"/>
    <dgm:cxn modelId="{AE12DA33-4E7D-4802-9761-3A69EB2E320C}" type="presOf" srcId="{F616E7C2-7A41-446B-852F-CA6ED2918177}" destId="{9FA5B4E2-1074-4004-B667-3BCE2B79F9FF}" srcOrd="0" destOrd="0" presId="urn:microsoft.com/office/officeart/2005/8/layout/cycle6"/>
    <dgm:cxn modelId="{0ACE361F-BC35-4259-9C55-1C4A75AC6657}" srcId="{F616E7C2-7A41-446B-852F-CA6ED2918177}" destId="{9A9675E9-EEC1-4F97-B221-B0DD000BE0C2}" srcOrd="1" destOrd="0" parTransId="{AC88BF52-8223-4E1A-939F-2EF598000626}" sibTransId="{8A802190-67EE-478C-BDE8-EA84AD74623D}"/>
    <dgm:cxn modelId="{575E8A14-BD48-4F64-912D-BFE789F6E818}" type="presOf" srcId="{EF315750-53E0-46C9-A546-9679BEF73C86}" destId="{39D44A08-14F6-4603-835A-96213EA74035}" srcOrd="0" destOrd="0" presId="urn:microsoft.com/office/officeart/2005/8/layout/cycle6"/>
    <dgm:cxn modelId="{A7A82871-1B8F-4236-B93F-2EC7C5DB3BBE}" type="presOf" srcId="{9A9675E9-EEC1-4F97-B221-B0DD000BE0C2}" destId="{5282546F-BAC3-41DB-B30A-2DF79BEAEE80}" srcOrd="0" destOrd="0" presId="urn:microsoft.com/office/officeart/2005/8/layout/cycle6"/>
    <dgm:cxn modelId="{1A361A88-DF4B-4C7E-9C53-BD0CAE3126E8}" srcId="{F616E7C2-7A41-446B-852F-CA6ED2918177}" destId="{075273C9-A403-4647-B6D4-069B5D7DCF36}" srcOrd="2" destOrd="0" parTransId="{72006660-616B-4C1C-B3EA-5E17AB7CFF39}" sibTransId="{AAD5B753-F368-4491-A189-9B29FD1DD277}"/>
    <dgm:cxn modelId="{3CD8EE0A-3E56-4C1C-8697-EEE9410EA71B}" type="presOf" srcId="{97C11541-03C1-41A9-9E6F-68CC054770E5}" destId="{F165B317-6F63-43E4-82FF-EA0B5976FAA1}" srcOrd="0" destOrd="0" presId="urn:microsoft.com/office/officeart/2005/8/layout/cycle6"/>
    <dgm:cxn modelId="{76006880-5C38-489F-92B2-70B36215673C}" type="presOf" srcId="{075273C9-A403-4647-B6D4-069B5D7DCF36}" destId="{B22A5888-750A-4C89-9903-3D14050E12B8}" srcOrd="0" destOrd="0" presId="urn:microsoft.com/office/officeart/2005/8/layout/cycle6"/>
    <dgm:cxn modelId="{2381CCE7-2580-4EC3-B758-7D83F8950AA5}" type="presOf" srcId="{8C5B06B8-9A7D-4918-A798-24975FB05B6B}" destId="{D6E1916C-A001-45FC-9DB2-9A5A5204F0B5}" srcOrd="0" destOrd="0" presId="urn:microsoft.com/office/officeart/2005/8/layout/cycle6"/>
    <dgm:cxn modelId="{FC5D9DAE-B5E3-4952-900F-74D62D04EB00}" type="presOf" srcId="{8A802190-67EE-478C-BDE8-EA84AD74623D}" destId="{EBD9E37B-6DB5-43B3-AF63-6C69D5189A3D}" srcOrd="0" destOrd="0" presId="urn:microsoft.com/office/officeart/2005/8/layout/cycle6"/>
    <dgm:cxn modelId="{B8AFE96E-C9A0-45D6-85A2-17F00617DF83}" type="presParOf" srcId="{9FA5B4E2-1074-4004-B667-3BCE2B79F9FF}" destId="{8F93AC6E-6D0A-4815-B7D9-03FC7FF28CF7}" srcOrd="0" destOrd="0" presId="urn:microsoft.com/office/officeart/2005/8/layout/cycle6"/>
    <dgm:cxn modelId="{6FAB5BF3-44B3-46D6-B848-A9DD9275D947}" type="presParOf" srcId="{9FA5B4E2-1074-4004-B667-3BCE2B79F9FF}" destId="{2E2B5786-7D50-4E7C-86F0-A7EA235399CB}" srcOrd="1" destOrd="0" presId="urn:microsoft.com/office/officeart/2005/8/layout/cycle6"/>
    <dgm:cxn modelId="{EC6B65BB-2E61-4A4A-BAF6-AFBE5CFDC248}" type="presParOf" srcId="{9FA5B4E2-1074-4004-B667-3BCE2B79F9FF}" destId="{39D44A08-14F6-4603-835A-96213EA74035}" srcOrd="2" destOrd="0" presId="urn:microsoft.com/office/officeart/2005/8/layout/cycle6"/>
    <dgm:cxn modelId="{7E233D2E-2B63-46AD-951C-12B3AE0F3809}" type="presParOf" srcId="{9FA5B4E2-1074-4004-B667-3BCE2B79F9FF}" destId="{5282546F-BAC3-41DB-B30A-2DF79BEAEE80}" srcOrd="3" destOrd="0" presId="urn:microsoft.com/office/officeart/2005/8/layout/cycle6"/>
    <dgm:cxn modelId="{293D2F08-1E41-4805-A14D-5EFB129E1A65}" type="presParOf" srcId="{9FA5B4E2-1074-4004-B667-3BCE2B79F9FF}" destId="{BF03365E-3366-49BD-BFFB-083FB34B5CC3}" srcOrd="4" destOrd="0" presId="urn:microsoft.com/office/officeart/2005/8/layout/cycle6"/>
    <dgm:cxn modelId="{9C3DB6C2-135F-468E-AE52-6DF66F87A461}" type="presParOf" srcId="{9FA5B4E2-1074-4004-B667-3BCE2B79F9FF}" destId="{EBD9E37B-6DB5-43B3-AF63-6C69D5189A3D}" srcOrd="5" destOrd="0" presId="urn:microsoft.com/office/officeart/2005/8/layout/cycle6"/>
    <dgm:cxn modelId="{72B41A4B-3EB6-45B5-8209-834B8BA20449}" type="presParOf" srcId="{9FA5B4E2-1074-4004-B667-3BCE2B79F9FF}" destId="{B22A5888-750A-4C89-9903-3D14050E12B8}" srcOrd="6" destOrd="0" presId="urn:microsoft.com/office/officeart/2005/8/layout/cycle6"/>
    <dgm:cxn modelId="{FDFDD8D8-A8DC-4504-BA92-AB949D5651AA}" type="presParOf" srcId="{9FA5B4E2-1074-4004-B667-3BCE2B79F9FF}" destId="{AC37EC8E-6E5A-4CC8-B16E-501B167FE406}" srcOrd="7" destOrd="0" presId="urn:microsoft.com/office/officeart/2005/8/layout/cycle6"/>
    <dgm:cxn modelId="{B4ED5A20-5CF7-43DE-87E2-B40F2077AAB5}" type="presParOf" srcId="{9FA5B4E2-1074-4004-B667-3BCE2B79F9FF}" destId="{37ADD02B-3705-4443-A933-0818F247AD6E}" srcOrd="8" destOrd="0" presId="urn:microsoft.com/office/officeart/2005/8/layout/cycle6"/>
    <dgm:cxn modelId="{23CAD4E9-B53A-4644-9F15-75A02FD7D755}" type="presParOf" srcId="{9FA5B4E2-1074-4004-B667-3BCE2B79F9FF}" destId="{F165B317-6F63-43E4-82FF-EA0B5976FAA1}" srcOrd="9" destOrd="0" presId="urn:microsoft.com/office/officeart/2005/8/layout/cycle6"/>
    <dgm:cxn modelId="{CD09D442-5713-49D6-BD7A-39581B7CEF3B}" type="presParOf" srcId="{9FA5B4E2-1074-4004-B667-3BCE2B79F9FF}" destId="{0C4195FC-5DE2-4FF2-BCBD-5679F7B92C77}" srcOrd="10" destOrd="0" presId="urn:microsoft.com/office/officeart/2005/8/layout/cycle6"/>
    <dgm:cxn modelId="{E0A91C43-B5F8-46F1-A117-653090D75E93}" type="presParOf" srcId="{9FA5B4E2-1074-4004-B667-3BCE2B79F9FF}" destId="{D6E1916C-A001-45FC-9DB2-9A5A5204F0B5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F714EB-57E8-4753-935B-1644C29FA24C}">
      <dsp:nvSpPr>
        <dsp:cNvPr id="0" name=""/>
        <dsp:cNvSpPr/>
      </dsp:nvSpPr>
      <dsp:spPr>
        <a:xfrm>
          <a:off x="3414600" y="1964096"/>
          <a:ext cx="1400398" cy="140039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err="1" smtClean="0"/>
            <a:t>아이돌</a:t>
          </a:r>
          <a:endParaRPr lang="ko-KR" altLang="en-US" sz="2400" kern="1200" dirty="0"/>
        </a:p>
      </dsp:txBody>
      <dsp:txXfrm>
        <a:off x="3414600" y="1964096"/>
        <a:ext cx="1400398" cy="1400398"/>
      </dsp:txXfrm>
    </dsp:sp>
    <dsp:sp modelId="{2CD230F8-B0DF-4499-82BB-1F54227105AC}">
      <dsp:nvSpPr>
        <dsp:cNvPr id="0" name=""/>
        <dsp:cNvSpPr/>
      </dsp:nvSpPr>
      <dsp:spPr>
        <a:xfrm rot="16200000">
          <a:off x="3966376" y="1454386"/>
          <a:ext cx="296846" cy="47613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 rot="16200000">
        <a:off x="3966376" y="1454386"/>
        <a:ext cx="296846" cy="476135"/>
      </dsp:txXfrm>
    </dsp:sp>
    <dsp:sp modelId="{65E3B2AA-4F40-497D-B6E3-61CD5D5D1D5F}">
      <dsp:nvSpPr>
        <dsp:cNvPr id="0" name=""/>
        <dsp:cNvSpPr/>
      </dsp:nvSpPr>
      <dsp:spPr>
        <a:xfrm>
          <a:off x="3414600" y="3610"/>
          <a:ext cx="1400398" cy="1400398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영화</a:t>
          </a:r>
          <a:endParaRPr lang="ko-KR" altLang="en-US" sz="2400" kern="1200" dirty="0"/>
        </a:p>
      </dsp:txBody>
      <dsp:txXfrm>
        <a:off x="3414600" y="3610"/>
        <a:ext cx="1400398" cy="1400398"/>
      </dsp:txXfrm>
    </dsp:sp>
    <dsp:sp modelId="{3AB4CDD9-E491-427F-91EC-54C0E20B7888}">
      <dsp:nvSpPr>
        <dsp:cNvPr id="0" name=""/>
        <dsp:cNvSpPr/>
      </dsp:nvSpPr>
      <dsp:spPr>
        <a:xfrm>
          <a:off x="4938218" y="2426228"/>
          <a:ext cx="296846" cy="47613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shade val="51000"/>
                <a:satMod val="130000"/>
              </a:schemeClr>
            </a:gs>
            <a:gs pos="80000">
              <a:schemeClr val="accent2">
                <a:hueOff val="1560506"/>
                <a:satOff val="-1946"/>
                <a:lumOff val="458"/>
                <a:alphaOff val="0"/>
                <a:shade val="93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>
        <a:off x="4938218" y="2426228"/>
        <a:ext cx="296846" cy="476135"/>
      </dsp:txXfrm>
    </dsp:sp>
    <dsp:sp modelId="{B30C3E86-F240-4773-9FDD-021A8934BB7C}">
      <dsp:nvSpPr>
        <dsp:cNvPr id="0" name=""/>
        <dsp:cNvSpPr/>
      </dsp:nvSpPr>
      <dsp:spPr>
        <a:xfrm>
          <a:off x="5375086" y="1964096"/>
          <a:ext cx="1400398" cy="1400398"/>
        </a:xfrm>
        <a:prstGeom prst="ellipse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shade val="51000"/>
                <a:satMod val="130000"/>
              </a:schemeClr>
            </a:gs>
            <a:gs pos="80000">
              <a:schemeClr val="accent2">
                <a:hueOff val="1560506"/>
                <a:satOff val="-1946"/>
                <a:lumOff val="458"/>
                <a:alphaOff val="0"/>
                <a:shade val="93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가요계</a:t>
          </a:r>
          <a:endParaRPr lang="ko-KR" altLang="en-US" sz="2400" kern="1200" dirty="0"/>
        </a:p>
      </dsp:txBody>
      <dsp:txXfrm>
        <a:off x="5375086" y="1964096"/>
        <a:ext cx="1400398" cy="1400398"/>
      </dsp:txXfrm>
    </dsp:sp>
    <dsp:sp modelId="{C6DEC1F5-BF67-406F-9C1E-B8D8CC4D0220}">
      <dsp:nvSpPr>
        <dsp:cNvPr id="0" name=""/>
        <dsp:cNvSpPr/>
      </dsp:nvSpPr>
      <dsp:spPr>
        <a:xfrm rot="5400000">
          <a:off x="3966376" y="3398069"/>
          <a:ext cx="296846" cy="47613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shade val="51000"/>
                <a:satMod val="130000"/>
              </a:schemeClr>
            </a:gs>
            <a:gs pos="80000">
              <a:schemeClr val="accent2">
                <a:hueOff val="3121013"/>
                <a:satOff val="-3893"/>
                <a:lumOff val="915"/>
                <a:alphaOff val="0"/>
                <a:shade val="93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 rot="5400000">
        <a:off x="3966376" y="3398069"/>
        <a:ext cx="296846" cy="476135"/>
      </dsp:txXfrm>
    </dsp:sp>
    <dsp:sp modelId="{E3F45237-A609-47C4-8F7E-577CA36BC8B9}">
      <dsp:nvSpPr>
        <dsp:cNvPr id="0" name=""/>
        <dsp:cNvSpPr/>
      </dsp:nvSpPr>
      <dsp:spPr>
        <a:xfrm>
          <a:off x="3414600" y="3924582"/>
          <a:ext cx="1400398" cy="1400398"/>
        </a:xfrm>
        <a:prstGeom prst="ellipse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shade val="51000"/>
                <a:satMod val="130000"/>
              </a:schemeClr>
            </a:gs>
            <a:gs pos="80000">
              <a:schemeClr val="accent2">
                <a:hueOff val="3121013"/>
                <a:satOff val="-3893"/>
                <a:lumOff val="915"/>
                <a:alphaOff val="0"/>
                <a:shade val="93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드라마</a:t>
          </a:r>
          <a:endParaRPr lang="ko-KR" altLang="en-US" sz="2400" kern="1200" dirty="0"/>
        </a:p>
      </dsp:txBody>
      <dsp:txXfrm>
        <a:off x="3414600" y="3924582"/>
        <a:ext cx="1400398" cy="1400398"/>
      </dsp:txXfrm>
    </dsp:sp>
    <dsp:sp modelId="{6D5F402B-8009-46D1-83F2-A296DD53B36A}">
      <dsp:nvSpPr>
        <dsp:cNvPr id="0" name=""/>
        <dsp:cNvSpPr/>
      </dsp:nvSpPr>
      <dsp:spPr>
        <a:xfrm rot="10800000">
          <a:off x="2994535" y="2426228"/>
          <a:ext cx="296846" cy="47613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 rot="10800000">
        <a:off x="2994535" y="2426228"/>
        <a:ext cx="296846" cy="476135"/>
      </dsp:txXfrm>
    </dsp:sp>
    <dsp:sp modelId="{6C1D44B8-8395-43A8-928B-9688EF1C8119}">
      <dsp:nvSpPr>
        <dsp:cNvPr id="0" name=""/>
        <dsp:cNvSpPr/>
      </dsp:nvSpPr>
      <dsp:spPr>
        <a:xfrm>
          <a:off x="1454114" y="1964096"/>
          <a:ext cx="1400398" cy="1400398"/>
        </a:xfrm>
        <a:prstGeom prst="ellipse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kern="1200" dirty="0" smtClean="0"/>
            <a:t>뮤지컬</a:t>
          </a:r>
          <a:endParaRPr lang="ko-KR" altLang="en-US" sz="2400" kern="1200" dirty="0"/>
        </a:p>
      </dsp:txBody>
      <dsp:txXfrm>
        <a:off x="1454114" y="1964096"/>
        <a:ext cx="1400398" cy="140039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07FC0A-E23A-4160-BA62-C6B5214B9B9D}">
      <dsp:nvSpPr>
        <dsp:cNvPr id="0" name=""/>
        <dsp:cNvSpPr/>
      </dsp:nvSpPr>
      <dsp:spPr>
        <a:xfrm>
          <a:off x="1" y="0"/>
          <a:ext cx="7560836" cy="5184576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9790D2-8AC3-417D-97F5-AB1E3D1CBFBB}">
      <dsp:nvSpPr>
        <dsp:cNvPr id="0" name=""/>
        <dsp:cNvSpPr/>
      </dsp:nvSpPr>
      <dsp:spPr>
        <a:xfrm>
          <a:off x="3668" y="1512164"/>
          <a:ext cx="2402403" cy="216024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smtClean="0"/>
            <a:t>핑클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옥주현</a:t>
          </a:r>
          <a:r>
            <a:rPr lang="en-US" altLang="ko-KR" sz="1900" kern="1200" dirty="0" smtClean="0"/>
            <a:t>)</a:t>
          </a:r>
        </a:p>
        <a:p>
          <a:pPr lvl="0" algn="ctr" defTabSz="8445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S.E.S(</a:t>
          </a:r>
          <a:r>
            <a:rPr lang="ko-KR" altLang="en-US" sz="1900" kern="1200" dirty="0" smtClean="0"/>
            <a:t>바다</a:t>
          </a:r>
          <a:r>
            <a:rPr lang="en-US" altLang="ko-KR" sz="1900" kern="1200" dirty="0" smtClean="0"/>
            <a:t>)</a:t>
          </a:r>
        </a:p>
        <a:p>
          <a:pPr lvl="0" algn="ctr" defTabSz="8445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JYJ(</a:t>
          </a:r>
          <a:r>
            <a:rPr lang="ko-KR" altLang="en-US" sz="1900" kern="1200" dirty="0" smtClean="0"/>
            <a:t>김준수</a:t>
          </a:r>
          <a:r>
            <a:rPr lang="en-US" altLang="ko-KR" sz="1900" kern="1200" dirty="0" smtClean="0"/>
            <a:t>)</a:t>
          </a:r>
          <a:endParaRPr lang="ko-KR" altLang="en-US" sz="1900" kern="1200" dirty="0"/>
        </a:p>
      </dsp:txBody>
      <dsp:txXfrm>
        <a:off x="3668" y="1512164"/>
        <a:ext cx="2402403" cy="2160246"/>
      </dsp:txXfrm>
    </dsp:sp>
    <dsp:sp modelId="{8A17CB9C-5CEE-41BF-A5D0-5F523259FA87}">
      <dsp:nvSpPr>
        <dsp:cNvPr id="0" name=""/>
        <dsp:cNvSpPr/>
      </dsp:nvSpPr>
      <dsp:spPr>
        <a:xfrm>
          <a:off x="2579218" y="1555372"/>
          <a:ext cx="2402403" cy="207383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smtClean="0"/>
            <a:t>슈퍼주니어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성민</a:t>
          </a:r>
          <a:r>
            <a:rPr lang="en-US" altLang="ko-KR" sz="1900" kern="1200" dirty="0" smtClean="0"/>
            <a:t>)</a:t>
          </a:r>
        </a:p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2AM(</a:t>
          </a:r>
          <a:r>
            <a:rPr lang="ko-KR" altLang="en-US" sz="1900" kern="1200" dirty="0" smtClean="0"/>
            <a:t>창민</a:t>
          </a:r>
          <a:r>
            <a:rPr lang="en-US" altLang="ko-KR" sz="1900" kern="1200" dirty="0" smtClean="0"/>
            <a:t>)</a:t>
          </a:r>
        </a:p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err="1" smtClean="0"/>
            <a:t>원더걸스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예은</a:t>
          </a:r>
          <a:r>
            <a:rPr lang="en-US" altLang="ko-KR" sz="1900" kern="1200" dirty="0" smtClean="0"/>
            <a:t>)</a:t>
          </a:r>
          <a:endParaRPr lang="ko-KR" altLang="en-US" sz="1900" kern="1200" dirty="0"/>
        </a:p>
      </dsp:txBody>
      <dsp:txXfrm>
        <a:off x="2579218" y="1555372"/>
        <a:ext cx="2402403" cy="2073830"/>
      </dsp:txXfrm>
    </dsp:sp>
    <dsp:sp modelId="{52851A55-BD65-47F2-ADDD-69C09D7C3E1E}">
      <dsp:nvSpPr>
        <dsp:cNvPr id="0" name=""/>
        <dsp:cNvSpPr/>
      </dsp:nvSpPr>
      <dsp:spPr>
        <a:xfrm>
          <a:off x="5154767" y="1555372"/>
          <a:ext cx="2402403" cy="207383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err="1" smtClean="0"/>
            <a:t>쥬얼리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세미</a:t>
          </a:r>
          <a:r>
            <a:rPr lang="en-US" altLang="ko-KR" sz="1900" kern="1200" dirty="0" smtClean="0"/>
            <a:t>)</a:t>
          </a:r>
        </a:p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err="1" smtClean="0"/>
            <a:t>샤이니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키</a:t>
          </a:r>
          <a:r>
            <a:rPr lang="en-US" altLang="ko-KR" sz="1900" kern="1200" dirty="0" smtClean="0"/>
            <a:t>)</a:t>
          </a:r>
        </a:p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 err="1" smtClean="0"/>
            <a:t>제국의아이들</a:t>
          </a:r>
          <a:r>
            <a:rPr lang="en-US" altLang="ko-KR" sz="1900" kern="1200" dirty="0" smtClean="0"/>
            <a:t>(</a:t>
          </a:r>
          <a:r>
            <a:rPr lang="ko-KR" altLang="en-US" sz="1900" kern="1200" dirty="0" smtClean="0"/>
            <a:t>형식</a:t>
          </a:r>
          <a:r>
            <a:rPr lang="en-US" altLang="ko-KR" sz="1900" kern="1200" dirty="0" smtClean="0"/>
            <a:t>)</a:t>
          </a:r>
          <a:endParaRPr lang="ko-KR" altLang="en-US" sz="1900" kern="1200" dirty="0"/>
        </a:p>
      </dsp:txBody>
      <dsp:txXfrm>
        <a:off x="5154767" y="1555372"/>
        <a:ext cx="2402403" cy="207383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51360E6-A751-4166-AC7A-CBA96EAE5FE3}">
      <dsp:nvSpPr>
        <dsp:cNvPr id="0" name=""/>
        <dsp:cNvSpPr/>
      </dsp:nvSpPr>
      <dsp:spPr>
        <a:xfrm>
          <a:off x="1371" y="1090736"/>
          <a:ext cx="2896195" cy="188252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b="1" kern="1200" dirty="0" err="1" smtClean="0"/>
            <a:t>아이돌의</a:t>
          </a:r>
          <a:r>
            <a:rPr lang="ko-KR" altLang="en-US" sz="2500" b="1" kern="1200" dirty="0" smtClean="0"/>
            <a:t> 흥행파워로 다양한 장르의 붐을 일으킴</a:t>
          </a:r>
          <a:endParaRPr lang="ko-KR" altLang="en-US" sz="2500" b="1" kern="1200" dirty="0"/>
        </a:p>
      </dsp:txBody>
      <dsp:txXfrm>
        <a:off x="1371" y="1090736"/>
        <a:ext cx="2896195" cy="1882526"/>
      </dsp:txXfrm>
    </dsp:sp>
    <dsp:sp modelId="{6C15C9FA-802E-48A6-B867-DFD9BD9AA789}">
      <dsp:nvSpPr>
        <dsp:cNvPr id="0" name=""/>
        <dsp:cNvSpPr/>
      </dsp:nvSpPr>
      <dsp:spPr>
        <a:xfrm>
          <a:off x="1449468" y="433468"/>
          <a:ext cx="3197062" cy="3197062"/>
        </a:xfrm>
        <a:custGeom>
          <a:avLst/>
          <a:gdLst/>
          <a:ahLst/>
          <a:cxnLst/>
          <a:rect l="0" t="0" r="0" b="0"/>
          <a:pathLst>
            <a:path>
              <a:moveTo>
                <a:pt x="321891" y="636505"/>
              </a:moveTo>
              <a:arcTo wR="1598531" hR="1598531" stAng="13020014" swAng="635997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9A09DE-329E-4E86-AAA7-D5735C265B30}">
      <dsp:nvSpPr>
        <dsp:cNvPr id="0" name=""/>
        <dsp:cNvSpPr/>
      </dsp:nvSpPr>
      <dsp:spPr>
        <a:xfrm>
          <a:off x="3198433" y="1090736"/>
          <a:ext cx="2896195" cy="1882526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b="1" kern="1200" dirty="0" smtClean="0"/>
            <a:t>다양한 장르의 해외진출에도 유리하게 적용됨</a:t>
          </a:r>
          <a:endParaRPr lang="ko-KR" altLang="en-US" sz="2500" b="1" kern="1200" dirty="0"/>
        </a:p>
      </dsp:txBody>
      <dsp:txXfrm>
        <a:off x="3198433" y="1090736"/>
        <a:ext cx="2896195" cy="1882526"/>
      </dsp:txXfrm>
    </dsp:sp>
    <dsp:sp modelId="{CEACE836-313B-4D31-86CE-1EEABBA9725F}">
      <dsp:nvSpPr>
        <dsp:cNvPr id="0" name=""/>
        <dsp:cNvSpPr/>
      </dsp:nvSpPr>
      <dsp:spPr>
        <a:xfrm>
          <a:off x="1449468" y="433468"/>
          <a:ext cx="3197062" cy="3197062"/>
        </a:xfrm>
        <a:custGeom>
          <a:avLst/>
          <a:gdLst/>
          <a:ahLst/>
          <a:cxnLst/>
          <a:rect l="0" t="0" r="0" b="0"/>
          <a:pathLst>
            <a:path>
              <a:moveTo>
                <a:pt x="2875170" y="2560556"/>
              </a:moveTo>
              <a:arcTo wR="1598531" hR="1598531" stAng="2220014" swAng="6359972"/>
            </a:path>
          </a:pathLst>
        </a:custGeom>
        <a:noFill/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93AC6E-6D0A-4815-B7D9-03FC7FF28CF7}">
      <dsp:nvSpPr>
        <dsp:cNvPr id="0" name=""/>
        <dsp:cNvSpPr/>
      </dsp:nvSpPr>
      <dsp:spPr>
        <a:xfrm>
          <a:off x="2840982" y="-144015"/>
          <a:ext cx="2245434" cy="14589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spc="-100" baseline="0" dirty="0" smtClean="0"/>
            <a:t>전문 배우들이 설 자리가 없어짐</a:t>
          </a:r>
          <a:endParaRPr lang="ko-KR" altLang="en-US" sz="2000" b="1" kern="1200" spc="-100" baseline="0" dirty="0"/>
        </a:p>
      </dsp:txBody>
      <dsp:txXfrm>
        <a:off x="2840982" y="-144015"/>
        <a:ext cx="2245434" cy="1458993"/>
      </dsp:txXfrm>
    </dsp:sp>
    <dsp:sp modelId="{39D44A08-14F6-4603-835A-96213EA74035}">
      <dsp:nvSpPr>
        <dsp:cNvPr id="0" name=""/>
        <dsp:cNvSpPr/>
      </dsp:nvSpPr>
      <dsp:spPr>
        <a:xfrm>
          <a:off x="2347238" y="679504"/>
          <a:ext cx="3423807" cy="3423807"/>
        </a:xfrm>
        <a:custGeom>
          <a:avLst/>
          <a:gdLst/>
          <a:ahLst/>
          <a:cxnLst/>
          <a:rect l="0" t="0" r="0" b="0"/>
          <a:pathLst>
            <a:path>
              <a:moveTo>
                <a:pt x="2743856" y="346001"/>
              </a:moveTo>
              <a:arcTo wR="1711903" hR="1711903" stAng="18424285" swAng="1158170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82546F-BAC3-41DB-B30A-2DF79BEAEE80}">
      <dsp:nvSpPr>
        <dsp:cNvPr id="0" name=""/>
        <dsp:cNvSpPr/>
      </dsp:nvSpPr>
      <dsp:spPr>
        <a:xfrm>
          <a:off x="4484318" y="1448295"/>
          <a:ext cx="2391333" cy="1576039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 err="1" smtClean="0"/>
            <a:t>아이돌의</a:t>
          </a:r>
          <a:r>
            <a:rPr lang="ko-KR" altLang="en-US" sz="2000" b="1" kern="1200" dirty="0" smtClean="0"/>
            <a:t> 높은 출연료로 인해 제작비가 더욱 올라감</a:t>
          </a:r>
          <a:endParaRPr lang="ko-KR" altLang="en-US" sz="2000" b="1" kern="1200" dirty="0"/>
        </a:p>
      </dsp:txBody>
      <dsp:txXfrm>
        <a:off x="4484318" y="1448295"/>
        <a:ext cx="2391333" cy="1576039"/>
      </dsp:txXfrm>
    </dsp:sp>
    <dsp:sp modelId="{EBD9E37B-6DB5-43B3-AF63-6C69D5189A3D}">
      <dsp:nvSpPr>
        <dsp:cNvPr id="0" name=""/>
        <dsp:cNvSpPr/>
      </dsp:nvSpPr>
      <dsp:spPr>
        <a:xfrm>
          <a:off x="2256178" y="524412"/>
          <a:ext cx="3423807" cy="3423807"/>
        </a:xfrm>
        <a:custGeom>
          <a:avLst/>
          <a:gdLst/>
          <a:ahLst/>
          <a:cxnLst/>
          <a:rect l="0" t="0" r="0" b="0"/>
          <a:pathLst>
            <a:path>
              <a:moveTo>
                <a:pt x="3228745" y="2505505"/>
              </a:moveTo>
              <a:arcTo wR="1711903" hR="1711903" stAng="1657096" swAng="1245827"/>
            </a:path>
          </a:pathLst>
        </a:custGeom>
        <a:noFill/>
        <a:ln w="9525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2A5888-750A-4C89-9903-3D14050E12B8}">
      <dsp:nvSpPr>
        <dsp:cNvPr id="0" name=""/>
        <dsp:cNvSpPr/>
      </dsp:nvSpPr>
      <dsp:spPr>
        <a:xfrm>
          <a:off x="2835816" y="3226857"/>
          <a:ext cx="2264531" cy="1442722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 smtClean="0"/>
            <a:t>작품성</a:t>
          </a:r>
          <a:r>
            <a:rPr lang="en-US" altLang="ko-KR" sz="2000" b="1" kern="1200" dirty="0" smtClean="0"/>
            <a:t>, </a:t>
          </a:r>
          <a:r>
            <a:rPr lang="ko-KR" altLang="en-US" sz="2000" b="1" kern="1200" dirty="0" err="1" smtClean="0"/>
            <a:t>무게감</a:t>
          </a:r>
          <a:r>
            <a:rPr lang="ko-KR" altLang="en-US" sz="2000" b="1" kern="1200" dirty="0" smtClean="0"/>
            <a:t> </a:t>
          </a:r>
          <a:endParaRPr lang="en-US" altLang="ko-KR" sz="2000" b="1" kern="1200" dirty="0" smtClean="0"/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 smtClean="0"/>
            <a:t>저하</a:t>
          </a:r>
          <a:endParaRPr lang="ko-KR" altLang="en-US" sz="2000" b="1" kern="1200" dirty="0"/>
        </a:p>
      </dsp:txBody>
      <dsp:txXfrm>
        <a:off x="2835816" y="3226857"/>
        <a:ext cx="2264531" cy="1442722"/>
      </dsp:txXfrm>
    </dsp:sp>
    <dsp:sp modelId="{37ADD02B-3705-4443-A933-0818F247AD6E}">
      <dsp:nvSpPr>
        <dsp:cNvPr id="0" name=""/>
        <dsp:cNvSpPr/>
      </dsp:nvSpPr>
      <dsp:spPr>
        <a:xfrm>
          <a:off x="2161995" y="447136"/>
          <a:ext cx="3423807" cy="3423807"/>
        </a:xfrm>
        <a:custGeom>
          <a:avLst/>
          <a:gdLst/>
          <a:ahLst/>
          <a:cxnLst/>
          <a:rect l="0" t="0" r="0" b="0"/>
          <a:pathLst>
            <a:path>
              <a:moveTo>
                <a:pt x="667923" y="3068634"/>
              </a:moveTo>
              <a:arcTo wR="1711903" hR="1711903" stAng="7654658" swAng="1474034"/>
            </a:path>
          </a:pathLst>
        </a:custGeom>
        <a:noFill/>
        <a:ln w="9525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65B317-6F63-43E4-82FF-EA0B5976FAA1}">
      <dsp:nvSpPr>
        <dsp:cNvPr id="0" name=""/>
        <dsp:cNvSpPr/>
      </dsp:nvSpPr>
      <dsp:spPr>
        <a:xfrm>
          <a:off x="994256" y="1461054"/>
          <a:ext cx="2421900" cy="149127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200" b="1" kern="1200" dirty="0" smtClean="0"/>
            <a:t>관객의 공감 </a:t>
          </a:r>
          <a:endParaRPr lang="en-US" altLang="ko-KR" sz="2200" b="1" kern="1200" dirty="0" smtClean="0"/>
        </a:p>
        <a:p>
          <a:pPr lvl="0" algn="ctr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200" b="1" kern="1200" dirty="0" smtClean="0"/>
            <a:t>저하</a:t>
          </a:r>
          <a:endParaRPr lang="ko-KR" altLang="en-US" sz="2200" b="1" kern="1200" dirty="0"/>
        </a:p>
      </dsp:txBody>
      <dsp:txXfrm>
        <a:off x="994256" y="1461054"/>
        <a:ext cx="2421900" cy="1491275"/>
      </dsp:txXfrm>
    </dsp:sp>
    <dsp:sp modelId="{D6E1916C-A001-45FC-9DB2-9A5A5204F0B5}">
      <dsp:nvSpPr>
        <dsp:cNvPr id="0" name=""/>
        <dsp:cNvSpPr/>
      </dsp:nvSpPr>
      <dsp:spPr>
        <a:xfrm>
          <a:off x="2056177" y="757343"/>
          <a:ext cx="3423807" cy="3423807"/>
        </a:xfrm>
        <a:custGeom>
          <a:avLst/>
          <a:gdLst/>
          <a:ahLst/>
          <a:cxnLst/>
          <a:rect l="0" t="0" r="0" b="0"/>
          <a:pathLst>
            <a:path>
              <a:moveTo>
                <a:pt x="332077" y="698644"/>
              </a:moveTo>
              <a:arcTo wR="1711903" hR="1711903" stAng="12977475" swAng="1242524"/>
            </a:path>
          </a:pathLst>
        </a:custGeom>
        <a:noFill/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44626-F9CF-463D-AED9-374BD8901E68}" type="datetimeFigureOut">
              <a:rPr lang="ko-KR" altLang="en-US" smtClean="0"/>
              <a:pPr/>
              <a:t>2013-11-24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84F19-CC0B-4B69-A6E2-9B717F845A0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diagramData" Target="../diagrams/data2.xml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6.jpeg"/><Relationship Id="rId5" Type="http://schemas.openxmlformats.org/officeDocument/2006/relationships/diagramColors" Target="../diagrams/colors2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4.jp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83768" y="509364"/>
            <a:ext cx="4305300" cy="52959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5924872"/>
            <a:ext cx="6400800" cy="672480"/>
          </a:xfrm>
        </p:spPr>
        <p:txBody>
          <a:bodyPr/>
          <a:lstStyle/>
          <a:p>
            <a:r>
              <a:rPr lang="ko-KR" altLang="en-US" dirty="0" smtClean="0"/>
              <a:t>권지선 김다혜 김주영 이인희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88640"/>
            <a:ext cx="1021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[</a:t>
            </a:r>
            <a:r>
              <a:rPr lang="ko-KR" altLang="en-US" sz="2400" b="1" dirty="0" smtClean="0"/>
              <a:t>문화</a:t>
            </a:r>
            <a:r>
              <a:rPr lang="en-US" altLang="ko-KR" sz="2400" b="1" dirty="0" smtClean="0"/>
              <a:t>]</a:t>
            </a:r>
            <a:endParaRPr lang="ko-KR" altLang="en-US" sz="2400" b="1" dirty="0"/>
          </a:p>
        </p:txBody>
      </p:sp>
      <p:sp>
        <p:nvSpPr>
          <p:cNvPr id="6" name="직사각형 5"/>
          <p:cNvSpPr/>
          <p:nvPr/>
        </p:nvSpPr>
        <p:spPr>
          <a:xfrm>
            <a:off x="2428519" y="2204864"/>
            <a:ext cx="45833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0" cap="none" spc="0" dirty="0" err="1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아이돌의</a:t>
            </a:r>
            <a:r>
              <a:rPr lang="ko-KR" altLang="en-US" sz="5400" b="0" cap="none" spc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ko-KR" altLang="en-US" sz="54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연기</a:t>
            </a:r>
            <a:endParaRPr lang="en-US" altLang="ko-KR" sz="5400" b="0" cap="none" spc="0" dirty="0">
              <a:ln w="18415" cmpd="sng">
                <a:solidFill>
                  <a:schemeClr val="tx1"/>
                </a:solidFill>
                <a:prstDash val="solid"/>
              </a:ln>
              <a:effectLst>
                <a:glow rad="101600">
                  <a:schemeClr val="bg2">
                    <a:lumMod val="50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1256" y="274638"/>
            <a:ext cx="2746648" cy="1143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b="1" dirty="0" smtClean="0"/>
              <a:t>어</a:t>
            </a:r>
            <a:r>
              <a:rPr lang="ko-KR" altLang="en-US" b="1" dirty="0"/>
              <a:t>원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2211196" y="1772816"/>
            <a:ext cx="4665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아이돌</a:t>
            </a:r>
            <a:r>
              <a:rPr lang="en-US" altLang="ko-K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? IDOL!</a:t>
            </a:r>
            <a:endParaRPr lang="en-US" altLang="ko-KR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11560" y="2852936"/>
            <a:ext cx="7848872" cy="302433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dirty="0" smtClean="0">
                <a:solidFill>
                  <a:schemeClr val="bg1">
                    <a:lumMod val="75000"/>
                  </a:schemeClr>
                </a:solidFill>
              </a:rPr>
              <a:t>우상</a:t>
            </a:r>
            <a:endParaRPr lang="en-US" altLang="ko-KR" sz="44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en-US" altLang="ko-KR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ko-KR" altLang="ko-KR" sz="3200" dirty="0" smtClean="0">
                <a:solidFill>
                  <a:schemeClr val="bg1">
                    <a:lumMod val="75000"/>
                  </a:schemeClr>
                </a:solidFill>
              </a:rPr>
              <a:t>우상적인 존재, 인기</a:t>
            </a:r>
            <a:r>
              <a:rPr lang="en-US" altLang="ko-KR" sz="32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ko-KR" altLang="ko-KR" sz="3200" dirty="0" smtClean="0">
                <a:solidFill>
                  <a:schemeClr val="bg1">
                    <a:lumMod val="75000"/>
                  </a:schemeClr>
                </a:solidFill>
              </a:rPr>
              <a:t>있는 사람을 뜻</a:t>
            </a:r>
            <a:r>
              <a:rPr lang="ko-KR" altLang="en-US" sz="3200" dirty="0" smtClean="0">
                <a:solidFill>
                  <a:schemeClr val="bg1">
                    <a:lumMod val="75000"/>
                  </a:schemeClr>
                </a:solidFill>
              </a:rPr>
              <a:t>함</a:t>
            </a:r>
            <a:r>
              <a:rPr lang="en-US" altLang="ko-KR" sz="3200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r>
              <a:rPr lang="ko-KR" altLang="ko-KR" sz="3200" dirty="0" smtClean="0">
                <a:solidFill>
                  <a:schemeClr val="bg1">
                    <a:lumMod val="75000"/>
                  </a:schemeClr>
                </a:solidFill>
              </a:rPr>
              <a:t>청소년층의 인기인은 </a:t>
            </a:r>
            <a:r>
              <a:rPr lang="ko-KR" altLang="ko-KR" sz="3200" b="1" dirty="0" smtClean="0">
                <a:solidFill>
                  <a:schemeClr val="bg1">
                    <a:lumMod val="75000"/>
                  </a:schemeClr>
                </a:solidFill>
              </a:rPr>
              <a:t>Teen idol</a:t>
            </a:r>
            <a:r>
              <a:rPr lang="ko-KR" altLang="ko-KR" sz="3200" dirty="0" smtClean="0">
                <a:solidFill>
                  <a:schemeClr val="bg1">
                    <a:lumMod val="75000"/>
                  </a:schemeClr>
                </a:solidFill>
              </a:rPr>
              <a:t>로서 십대우상의 단어</a:t>
            </a:r>
            <a:endParaRPr lang="ko-KR" altLang="en-US" sz="3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961256" y="274638"/>
            <a:ext cx="2746648" cy="1143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b="1" dirty="0" smtClean="0">
                <a:solidFill>
                  <a:schemeClr val="tx1"/>
                </a:solidFill>
              </a:rPr>
              <a:t>영역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980728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961256" y="274638"/>
            <a:ext cx="2746648" cy="1143000"/>
          </a:xfrm>
          <a:ln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o-KR" altLang="en-US" b="1" dirty="0" smtClean="0"/>
              <a:t>현황</a:t>
            </a:r>
            <a:r>
              <a:rPr lang="en-US" altLang="ko-KR" sz="3300" b="1" dirty="0" smtClean="0"/>
              <a:t/>
            </a:r>
            <a:br>
              <a:rPr lang="en-US" altLang="ko-KR" sz="3300" b="1" dirty="0" smtClean="0"/>
            </a:br>
            <a:r>
              <a:rPr lang="en-US" altLang="ko-KR" sz="3300" b="1" dirty="0" smtClean="0"/>
              <a:t>(</a:t>
            </a:r>
            <a:r>
              <a:rPr lang="ko-KR" altLang="en-US" sz="3300" b="1" dirty="0" smtClean="0"/>
              <a:t>뮤지컬</a:t>
            </a:r>
            <a:r>
              <a:rPr lang="en-US" altLang="ko-KR" sz="3300" b="1" dirty="0" smtClean="0"/>
              <a:t>)</a:t>
            </a:r>
            <a:endParaRPr lang="ko-KR" altLang="en-US" sz="3300" b="1" dirty="0"/>
          </a:p>
        </p:txBody>
      </p:sp>
      <p:graphicFrame>
        <p:nvGraphicFramePr>
          <p:cNvPr id="6" name="다이어그램 5"/>
          <p:cNvGraphicFramePr/>
          <p:nvPr/>
        </p:nvGraphicFramePr>
        <p:xfrm>
          <a:off x="755576" y="1052736"/>
          <a:ext cx="756084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그림 6" descr="옥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60647"/>
            <a:ext cx="4139952" cy="6299863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816424" y="0"/>
            <a:ext cx="5508104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779912" y="-459432"/>
            <a:ext cx="5508104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1998 KMTV </a:t>
            </a:r>
            <a:r>
              <a:rPr lang="ko-KR" altLang="en-US" dirty="0" smtClean="0"/>
              <a:t>최우수신인가수상</a:t>
            </a:r>
          </a:p>
          <a:p>
            <a:r>
              <a:rPr lang="en-US" altLang="ko-KR" dirty="0" smtClean="0"/>
              <a:t>1998 </a:t>
            </a:r>
            <a:r>
              <a:rPr lang="ko-KR" altLang="en-US" dirty="0" smtClean="0"/>
              <a:t>대한민국 영상음반대상 골든디스크 </a:t>
            </a:r>
            <a:r>
              <a:rPr lang="en-US" altLang="ko-KR" dirty="0" smtClean="0"/>
              <a:t>SKC </a:t>
            </a:r>
            <a:r>
              <a:rPr lang="ko-KR" altLang="en-US" dirty="0" smtClean="0"/>
              <a:t>신인가수상</a:t>
            </a:r>
          </a:p>
          <a:p>
            <a:r>
              <a:rPr lang="en-US" altLang="ko-KR" dirty="0" smtClean="0"/>
              <a:t>1999 KMTV </a:t>
            </a:r>
            <a:r>
              <a:rPr lang="ko-KR" altLang="en-US" dirty="0" smtClean="0"/>
              <a:t>최우수댄스상</a:t>
            </a:r>
          </a:p>
          <a:p>
            <a:r>
              <a:rPr lang="en-US" altLang="ko-KR" dirty="0" smtClean="0"/>
              <a:t>1999 </a:t>
            </a:r>
            <a:r>
              <a:rPr lang="ko-KR" altLang="en-US" dirty="0" smtClean="0"/>
              <a:t>서울가요대상 대상</a:t>
            </a:r>
          </a:p>
          <a:p>
            <a:r>
              <a:rPr lang="en-US" altLang="ko-KR" dirty="0" smtClean="0"/>
              <a:t>2000 KBS </a:t>
            </a:r>
            <a:r>
              <a:rPr lang="ko-KR" altLang="en-US" dirty="0" smtClean="0"/>
              <a:t>가요대상 청소년부문상</a:t>
            </a:r>
          </a:p>
          <a:p>
            <a:r>
              <a:rPr lang="en-US" altLang="ko-KR" dirty="0" smtClean="0"/>
              <a:t>2000 KMTV </a:t>
            </a:r>
            <a:r>
              <a:rPr lang="ko-KR" altLang="en-US" dirty="0" smtClean="0"/>
              <a:t>가요대전 대상</a:t>
            </a:r>
          </a:p>
          <a:p>
            <a:r>
              <a:rPr lang="en-US" altLang="ko-KR" dirty="0" smtClean="0"/>
              <a:t>2000 m.net </a:t>
            </a:r>
            <a:r>
              <a:rPr lang="ko-KR" altLang="en-US" dirty="0" smtClean="0"/>
              <a:t>뮤직비디오 페스티벌 여자그룹부문상</a:t>
            </a:r>
          </a:p>
          <a:p>
            <a:r>
              <a:rPr lang="en-US" altLang="ko-KR" dirty="0" smtClean="0"/>
              <a:t>2000 MBC 10</a:t>
            </a:r>
            <a:r>
              <a:rPr lang="ko-KR" altLang="en-US" dirty="0" err="1" smtClean="0"/>
              <a:t>대가수가요제</a:t>
            </a:r>
            <a:r>
              <a:rPr lang="ko-KR" altLang="en-US" dirty="0" smtClean="0"/>
              <a:t> 청소년부문상</a:t>
            </a:r>
          </a:p>
          <a:p>
            <a:r>
              <a:rPr lang="en-US" altLang="ko-KR" dirty="0" smtClean="0"/>
              <a:t>2000 SBS </a:t>
            </a:r>
            <a:r>
              <a:rPr lang="ko-KR" altLang="en-US" dirty="0" smtClean="0"/>
              <a:t>가요대전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대 가수상</a:t>
            </a:r>
          </a:p>
          <a:p>
            <a:r>
              <a:rPr lang="en-US" altLang="ko-KR" dirty="0" smtClean="0"/>
              <a:t>2000 SBS </a:t>
            </a:r>
            <a:r>
              <a:rPr lang="ko-KR" altLang="en-US" dirty="0" smtClean="0"/>
              <a:t>가요제전 대상</a:t>
            </a:r>
          </a:p>
          <a:p>
            <a:r>
              <a:rPr lang="en-US" altLang="ko-KR" dirty="0" smtClean="0"/>
              <a:t>2000 </a:t>
            </a:r>
            <a:r>
              <a:rPr lang="ko-KR" altLang="en-US" dirty="0" smtClean="0"/>
              <a:t>대한민국 영상음반대상 </a:t>
            </a:r>
            <a:r>
              <a:rPr lang="ko-KR" altLang="en-US" dirty="0" err="1" smtClean="0"/>
              <a:t>본상</a:t>
            </a:r>
            <a:endParaRPr lang="ko-KR" altLang="en-US" dirty="0" smtClean="0"/>
          </a:p>
          <a:p>
            <a:r>
              <a:rPr lang="en-US" altLang="ko-KR" dirty="0" smtClean="0"/>
              <a:t>2000 </a:t>
            </a:r>
            <a:r>
              <a:rPr lang="ko-KR" altLang="en-US" dirty="0" smtClean="0"/>
              <a:t>서울가요대상 </a:t>
            </a:r>
            <a:r>
              <a:rPr lang="ko-KR" altLang="en-US" dirty="0" err="1" smtClean="0"/>
              <a:t>본상</a:t>
            </a:r>
            <a:endParaRPr lang="ko-KR" altLang="en-US" dirty="0" smtClean="0"/>
          </a:p>
          <a:p>
            <a:r>
              <a:rPr lang="en-US" altLang="ko-KR" dirty="0" smtClean="0"/>
              <a:t>2001 SBS </a:t>
            </a:r>
            <a:r>
              <a:rPr lang="ko-KR" altLang="en-US" dirty="0" smtClean="0"/>
              <a:t>가요대전 최고인기상</a:t>
            </a:r>
          </a:p>
          <a:p>
            <a:r>
              <a:rPr lang="en-US" altLang="ko-KR" dirty="0" smtClean="0"/>
              <a:t>2002 MBC </a:t>
            </a:r>
            <a:r>
              <a:rPr lang="ko-KR" altLang="en-US" dirty="0" smtClean="0"/>
              <a:t>연기대상 라디오부문 우수상</a:t>
            </a:r>
          </a:p>
          <a:p>
            <a:r>
              <a:rPr lang="en-US" altLang="ko-KR" dirty="0" smtClean="0"/>
              <a:t>2005 MBC </a:t>
            </a:r>
            <a:r>
              <a:rPr lang="ko-KR" altLang="en-US" dirty="0" smtClean="0"/>
              <a:t>연기대상 라디오부문 최우수상</a:t>
            </a:r>
          </a:p>
          <a:p>
            <a:r>
              <a:rPr lang="en-US" altLang="ko-KR" dirty="0" smtClean="0"/>
              <a:t>2005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한국뮤지컬대상시상식 여우신인상</a:t>
            </a:r>
          </a:p>
          <a:p>
            <a:r>
              <a:rPr lang="en-US" altLang="ko-KR" dirty="0" smtClean="0"/>
              <a:t>2008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회 더 뮤지컬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여우주연상</a:t>
            </a:r>
          </a:p>
          <a:p>
            <a:r>
              <a:rPr lang="en-US" altLang="ko-KR" dirty="0" smtClean="0"/>
              <a:t>2009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회 대구국제뮤지컬페스티벌 올해의 스타상</a:t>
            </a:r>
          </a:p>
          <a:p>
            <a:r>
              <a:rPr lang="en-US" altLang="ko-KR" dirty="0" smtClean="0"/>
              <a:t>2009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회 더 뮤지컬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여우인기상</a:t>
            </a:r>
          </a:p>
          <a:p>
            <a:r>
              <a:rPr lang="en-US" altLang="ko-KR" dirty="0" smtClean="0"/>
              <a:t>2010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서울문화예술대상 뮤지컬배우부문 대상</a:t>
            </a:r>
          </a:p>
          <a:p>
            <a:r>
              <a:rPr lang="en-US" altLang="ko-KR" dirty="0" smtClean="0"/>
              <a:t>2011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6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골든티켓어워즈</a:t>
            </a:r>
            <a:r>
              <a:rPr lang="ko-KR" altLang="en-US" dirty="0" smtClean="0"/>
              <a:t> 뮤지컬 여자배우상</a:t>
            </a:r>
          </a:p>
          <a:p>
            <a:r>
              <a:rPr lang="en-US" altLang="ko-KR" dirty="0" smtClean="0"/>
              <a:t>2012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18</a:t>
            </a:r>
            <a:r>
              <a:rPr lang="ko-KR" altLang="en-US" dirty="0" smtClean="0"/>
              <a:t>회 한국뮤지컬대상시상식 여우주연상</a:t>
            </a:r>
          </a:p>
          <a:p>
            <a:r>
              <a:rPr lang="en-US" altLang="ko-KR" dirty="0" smtClean="0"/>
              <a:t>2012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6</a:t>
            </a:r>
            <a:r>
              <a:rPr lang="ko-KR" altLang="en-US" dirty="0" smtClean="0"/>
              <a:t>회 더 뮤지컬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여우주연상</a:t>
            </a:r>
          </a:p>
          <a:p>
            <a:r>
              <a:rPr lang="en-US" altLang="ko-KR" dirty="0" smtClean="0"/>
              <a:t>2013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19</a:t>
            </a:r>
            <a:r>
              <a:rPr lang="ko-KR" altLang="en-US" dirty="0" smtClean="0"/>
              <a:t>회 한국뮤지컬대상시상식 인기스타상</a:t>
            </a:r>
          </a:p>
          <a:p>
            <a:r>
              <a:rPr lang="en-US" altLang="ko-KR" dirty="0" smtClean="0"/>
              <a:t>2013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7</a:t>
            </a:r>
            <a:r>
              <a:rPr lang="ko-KR" altLang="en-US" dirty="0" smtClean="0"/>
              <a:t>회 더 뮤지컬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여우조연상</a:t>
            </a:r>
          </a:p>
          <a:p>
            <a:r>
              <a:rPr lang="en-US" altLang="ko-KR" dirty="0" smtClean="0"/>
              <a:t>2013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7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딤프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올해의 스타상</a:t>
            </a:r>
          </a:p>
          <a:p>
            <a:r>
              <a:rPr lang="en-US" altLang="ko-KR" dirty="0" smtClean="0"/>
              <a:t>2013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8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골든티켓어워즈</a:t>
            </a:r>
            <a:r>
              <a:rPr lang="ko-KR" altLang="en-US" dirty="0" smtClean="0"/>
              <a:t> 뮤지컬 여자배우상</a:t>
            </a:r>
          </a:p>
          <a:p>
            <a:endParaRPr lang="ko-KR" altLang="en-US" dirty="0"/>
          </a:p>
        </p:txBody>
      </p:sp>
      <p:pic>
        <p:nvPicPr>
          <p:cNvPr id="15" name="그림 14" descr="바.jpg"/>
          <p:cNvPicPr>
            <a:picLocks noChangeAspect="1"/>
          </p:cNvPicPr>
          <p:nvPr/>
        </p:nvPicPr>
        <p:blipFill>
          <a:blip r:embed="rId8" cstate="print"/>
          <a:srcRect l="8904" r="7238"/>
          <a:stretch>
            <a:fillRect/>
          </a:stretch>
        </p:blipFill>
        <p:spPr>
          <a:xfrm>
            <a:off x="0" y="216024"/>
            <a:ext cx="3887416" cy="645333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744416" y="0"/>
            <a:ext cx="5580112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744416" y="-99392"/>
            <a:ext cx="5508104" cy="7402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900" dirty="0" smtClean="0"/>
              <a:t>1998 KMTV </a:t>
            </a:r>
            <a:r>
              <a:rPr lang="ko-KR" altLang="en-US" sz="1900" dirty="0" smtClean="0"/>
              <a:t>가요대전 인기가수상 </a:t>
            </a:r>
            <a:endParaRPr lang="en-US" altLang="ko-KR" sz="1900" dirty="0" smtClean="0"/>
          </a:p>
          <a:p>
            <a:r>
              <a:rPr lang="en-US" altLang="ko-KR" sz="1900" dirty="0" smtClean="0"/>
              <a:t>1998 MBC </a:t>
            </a:r>
            <a:r>
              <a:rPr lang="ko-KR" altLang="en-US" sz="1900" dirty="0" smtClean="0"/>
              <a:t>가요대제전 </a:t>
            </a:r>
            <a:endParaRPr lang="en-US" altLang="ko-KR" sz="1900" dirty="0" smtClean="0"/>
          </a:p>
          <a:p>
            <a:r>
              <a:rPr lang="en-US" altLang="ko-KR" sz="1900" dirty="0" smtClean="0"/>
              <a:t>          30</a:t>
            </a:r>
            <a:r>
              <a:rPr lang="ko-KR" altLang="en-US" sz="1900" dirty="0" smtClean="0"/>
              <a:t>대 이하의 국민이 뽑은 인기가수상 </a:t>
            </a:r>
            <a:endParaRPr lang="en-US" altLang="ko-KR" sz="1900" dirty="0" smtClean="0"/>
          </a:p>
          <a:p>
            <a:r>
              <a:rPr lang="en-US" altLang="ko-KR" sz="1900" dirty="0" smtClean="0"/>
              <a:t>1998 MBC </a:t>
            </a:r>
            <a:r>
              <a:rPr lang="ko-KR" altLang="en-US" sz="1900" dirty="0" smtClean="0"/>
              <a:t>영상음반대상 </a:t>
            </a:r>
            <a:endParaRPr lang="en-US" altLang="ko-KR" sz="1900" dirty="0" smtClean="0"/>
          </a:p>
          <a:p>
            <a:r>
              <a:rPr lang="en-US" altLang="ko-KR" sz="1900" dirty="0" smtClean="0"/>
              <a:t>                  SKC </a:t>
            </a:r>
            <a:r>
              <a:rPr lang="ko-KR" altLang="en-US" sz="1900" dirty="0" smtClean="0"/>
              <a:t>신인가수상</a:t>
            </a:r>
            <a:r>
              <a:rPr lang="en-US" altLang="ko-KR" sz="1900" dirty="0" smtClean="0"/>
              <a:t>, </a:t>
            </a:r>
            <a:r>
              <a:rPr lang="ko-KR" altLang="en-US" sz="1900" dirty="0" smtClean="0"/>
              <a:t>골든디스크상 </a:t>
            </a:r>
            <a:endParaRPr lang="en-US" altLang="ko-KR" sz="1900" dirty="0" smtClean="0"/>
          </a:p>
          <a:p>
            <a:r>
              <a:rPr lang="en-US" altLang="ko-KR" sz="1900" dirty="0" smtClean="0"/>
              <a:t>1998 SBS </a:t>
            </a:r>
            <a:r>
              <a:rPr lang="ko-KR" altLang="en-US" sz="1900" dirty="0" smtClean="0"/>
              <a:t>가요대전 </a:t>
            </a:r>
            <a:r>
              <a:rPr lang="en-US" altLang="ko-KR" sz="1900" dirty="0" smtClean="0"/>
              <a:t>10</a:t>
            </a:r>
            <a:r>
              <a:rPr lang="ko-KR" altLang="en-US" sz="1900" dirty="0" smtClean="0"/>
              <a:t>대 가수상 </a:t>
            </a:r>
            <a:endParaRPr lang="en-US" altLang="ko-KR" sz="1900" dirty="0" smtClean="0"/>
          </a:p>
          <a:p>
            <a:r>
              <a:rPr lang="en-US" altLang="ko-KR" sz="1900" dirty="0" smtClean="0"/>
              <a:t>1998 SBS </a:t>
            </a:r>
            <a:r>
              <a:rPr lang="ko-KR" altLang="en-US" sz="1900" dirty="0" smtClean="0"/>
              <a:t>서울가요대상 </a:t>
            </a:r>
            <a:r>
              <a:rPr lang="en-US" altLang="ko-KR" sz="1900" dirty="0" smtClean="0"/>
              <a:t>10</a:t>
            </a:r>
            <a:r>
              <a:rPr lang="ko-KR" altLang="en-US" sz="1900" dirty="0" smtClean="0"/>
              <a:t>대 가요상 </a:t>
            </a:r>
            <a:endParaRPr lang="en-US" altLang="ko-KR" sz="1900" dirty="0" smtClean="0"/>
          </a:p>
          <a:p>
            <a:r>
              <a:rPr lang="en-US" altLang="ko-KR" sz="1900" dirty="0" smtClean="0"/>
              <a:t>1999 KOREA BEST DRESSER</a:t>
            </a:r>
            <a:r>
              <a:rPr lang="ko-KR" altLang="en-US" sz="1900" dirty="0" smtClean="0"/>
              <a:t>상 </a:t>
            </a:r>
            <a:r>
              <a:rPr lang="en-US" altLang="ko-KR" sz="1900" dirty="0" smtClean="0"/>
              <a:t>(</a:t>
            </a:r>
            <a:r>
              <a:rPr lang="ko-KR" altLang="en-US" sz="1900" dirty="0" smtClean="0"/>
              <a:t>여자 가수부문</a:t>
            </a:r>
            <a:r>
              <a:rPr lang="en-US" altLang="ko-KR" sz="1900" dirty="0" smtClean="0"/>
              <a:t>) </a:t>
            </a:r>
            <a:r>
              <a:rPr lang="ko-KR" altLang="en-US" sz="1900" dirty="0" smtClean="0"/>
              <a:t> </a:t>
            </a:r>
            <a:r>
              <a:rPr lang="en-US" altLang="ko-KR" sz="1900" dirty="0" smtClean="0"/>
              <a:t>1999 </a:t>
            </a:r>
            <a:r>
              <a:rPr lang="ko-KR" altLang="en-US" sz="1900" dirty="0" smtClean="0"/>
              <a:t>대한민국 영상음반대상 골든디스크상 </a:t>
            </a:r>
            <a:r>
              <a:rPr lang="ko-KR" altLang="en-US" sz="1900" dirty="0" err="1" smtClean="0"/>
              <a:t>본상</a:t>
            </a:r>
            <a:r>
              <a:rPr lang="ko-KR" altLang="en-US" sz="1900" dirty="0" smtClean="0"/>
              <a:t> </a:t>
            </a:r>
            <a:endParaRPr lang="en-US" altLang="ko-KR" sz="1900" dirty="0" smtClean="0"/>
          </a:p>
          <a:p>
            <a:r>
              <a:rPr lang="en-US" altLang="ko-KR" sz="1900" dirty="0" smtClean="0"/>
              <a:t>1999 </a:t>
            </a:r>
            <a:r>
              <a:rPr lang="ko-KR" altLang="en-US" sz="1900" dirty="0" smtClean="0"/>
              <a:t>문화관광부 선행연예인 장관 표창 </a:t>
            </a:r>
            <a:endParaRPr lang="en-US" altLang="ko-KR" sz="1900" dirty="0" smtClean="0"/>
          </a:p>
          <a:p>
            <a:r>
              <a:rPr lang="en-US" altLang="ko-KR" sz="1900" dirty="0" smtClean="0"/>
              <a:t>2001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16</a:t>
            </a:r>
            <a:r>
              <a:rPr lang="ko-KR" altLang="en-US" sz="1900" dirty="0" smtClean="0"/>
              <a:t>회 골든디스크상 인기가수상 </a:t>
            </a:r>
            <a:endParaRPr lang="en-US" altLang="ko-KR" sz="1900" dirty="0" smtClean="0"/>
          </a:p>
          <a:p>
            <a:r>
              <a:rPr lang="en-US" altLang="ko-KR" sz="1900" dirty="0" smtClean="0"/>
              <a:t>2004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21</a:t>
            </a:r>
            <a:r>
              <a:rPr lang="ko-KR" altLang="en-US" sz="1900" dirty="0" smtClean="0"/>
              <a:t>회 </a:t>
            </a:r>
            <a:r>
              <a:rPr lang="ko-KR" altLang="en-US" sz="1900" dirty="0" err="1" smtClean="0"/>
              <a:t>코리안베스트드레서상</a:t>
            </a:r>
            <a:r>
              <a:rPr lang="ko-KR" altLang="en-US" sz="1900" dirty="0" smtClean="0"/>
              <a:t> 여자가수상  </a:t>
            </a:r>
            <a:endParaRPr lang="en-US" altLang="ko-KR" sz="1900" dirty="0" smtClean="0"/>
          </a:p>
          <a:p>
            <a:r>
              <a:rPr lang="en-US" altLang="ko-KR" sz="1900" dirty="0" smtClean="0"/>
              <a:t>2004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9</a:t>
            </a:r>
            <a:r>
              <a:rPr lang="ko-KR" altLang="en-US" sz="1900" dirty="0" smtClean="0"/>
              <a:t>회 바다의 날 대통령표창 </a:t>
            </a:r>
            <a:endParaRPr lang="en-US" altLang="ko-KR" sz="1900" dirty="0" smtClean="0"/>
          </a:p>
          <a:p>
            <a:r>
              <a:rPr lang="en-US" altLang="ko-KR" sz="1900" dirty="0" smtClean="0"/>
              <a:t>2005 MKM </a:t>
            </a:r>
            <a:r>
              <a:rPr lang="ko-KR" altLang="en-US" sz="1900" dirty="0" smtClean="0"/>
              <a:t>뮤직비디오 페스티벌 </a:t>
            </a:r>
            <a:r>
              <a:rPr lang="en-US" altLang="ko-KR" sz="1900" dirty="0" smtClean="0"/>
              <a:t>PD</a:t>
            </a:r>
            <a:r>
              <a:rPr lang="ko-KR" altLang="en-US" sz="1900" dirty="0" smtClean="0"/>
              <a:t>선정 특별상 </a:t>
            </a:r>
            <a:endParaRPr lang="en-US" altLang="ko-KR" sz="1900" dirty="0" smtClean="0"/>
          </a:p>
          <a:p>
            <a:r>
              <a:rPr lang="en-US" altLang="ko-KR" sz="1900" dirty="0" smtClean="0"/>
              <a:t>2006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13</a:t>
            </a:r>
            <a:r>
              <a:rPr lang="ko-KR" altLang="en-US" sz="1900" dirty="0" smtClean="0"/>
              <a:t>회 대한민국연예예술상 여자댄스가수상  </a:t>
            </a:r>
            <a:endParaRPr lang="en-US" altLang="ko-KR" sz="1900" dirty="0" smtClean="0"/>
          </a:p>
          <a:p>
            <a:r>
              <a:rPr lang="en-US" altLang="ko-KR" sz="1900" dirty="0" smtClean="0"/>
              <a:t>2006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4</a:t>
            </a:r>
            <a:r>
              <a:rPr lang="ko-KR" altLang="en-US" sz="1900" dirty="0" smtClean="0"/>
              <a:t>회 </a:t>
            </a:r>
            <a:r>
              <a:rPr lang="ko-KR" altLang="en-US" sz="1900" dirty="0" err="1" smtClean="0"/>
              <a:t>한국패션월드어워드</a:t>
            </a:r>
            <a:r>
              <a:rPr lang="ko-KR" altLang="en-US" sz="1900" dirty="0" smtClean="0"/>
              <a:t> 가수 베스트드레서 </a:t>
            </a:r>
            <a:endParaRPr lang="en-US" altLang="ko-KR" sz="1900" dirty="0" smtClean="0"/>
          </a:p>
          <a:p>
            <a:r>
              <a:rPr lang="en-US" altLang="ko-KR" sz="1900" dirty="0" smtClean="0"/>
              <a:t>2007 </a:t>
            </a:r>
            <a:r>
              <a:rPr lang="ko-KR" altLang="en-US" sz="1900" dirty="0" smtClean="0"/>
              <a:t>한국 모델상 인기가수상 </a:t>
            </a:r>
            <a:endParaRPr lang="en-US" altLang="ko-KR" sz="1900" dirty="0" smtClean="0"/>
          </a:p>
          <a:p>
            <a:r>
              <a:rPr lang="en-US" altLang="ko-KR" sz="1900" dirty="0" smtClean="0"/>
              <a:t>2008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14</a:t>
            </a:r>
            <a:r>
              <a:rPr lang="ko-KR" altLang="en-US" sz="1900" dirty="0" smtClean="0"/>
              <a:t>회 한국뮤지컬대상 여우신인상 </a:t>
            </a:r>
            <a:endParaRPr lang="en-US" altLang="ko-KR" sz="1900" dirty="0" smtClean="0"/>
          </a:p>
          <a:p>
            <a:r>
              <a:rPr lang="en-US" altLang="ko-KR" sz="1900" dirty="0" smtClean="0"/>
              <a:t>2008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14</a:t>
            </a:r>
            <a:r>
              <a:rPr lang="ko-KR" altLang="en-US" sz="1900" dirty="0" smtClean="0"/>
              <a:t>회 한국뮤지컬대상 인기스타상 </a:t>
            </a:r>
            <a:endParaRPr lang="en-US" altLang="ko-KR" sz="1900" dirty="0" smtClean="0"/>
          </a:p>
          <a:p>
            <a:r>
              <a:rPr lang="en-US" altLang="ko-KR" sz="1900" dirty="0" smtClean="0"/>
              <a:t>2008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2</a:t>
            </a:r>
            <a:r>
              <a:rPr lang="ko-KR" altLang="en-US" sz="1900" dirty="0" smtClean="0"/>
              <a:t>회 더 뮤지컬 </a:t>
            </a:r>
            <a:r>
              <a:rPr lang="ko-KR" altLang="en-US" sz="1900" dirty="0" err="1" smtClean="0"/>
              <a:t>어워즈</a:t>
            </a:r>
            <a:r>
              <a:rPr lang="ko-KR" altLang="en-US" sz="1900" dirty="0" smtClean="0"/>
              <a:t> 여자인기상 </a:t>
            </a:r>
            <a:endParaRPr lang="en-US" altLang="ko-KR" sz="1900" dirty="0" smtClean="0"/>
          </a:p>
          <a:p>
            <a:r>
              <a:rPr lang="en-US" altLang="ko-KR" sz="1900" dirty="0" smtClean="0"/>
              <a:t>2009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15</a:t>
            </a:r>
            <a:r>
              <a:rPr lang="ko-KR" altLang="en-US" sz="1900" dirty="0" smtClean="0"/>
              <a:t>회 한국뮤지컬대상 인기스타상 </a:t>
            </a:r>
            <a:endParaRPr lang="en-US" altLang="ko-KR" sz="1900" dirty="0" smtClean="0"/>
          </a:p>
          <a:p>
            <a:r>
              <a:rPr lang="en-US" altLang="ko-KR" sz="1900" dirty="0" smtClean="0"/>
              <a:t>2009 </a:t>
            </a:r>
            <a:r>
              <a:rPr lang="ko-KR" altLang="en-US" sz="1900" dirty="0" smtClean="0"/>
              <a:t>제</a:t>
            </a:r>
            <a:r>
              <a:rPr lang="en-US" altLang="ko-KR" sz="1900" dirty="0" smtClean="0"/>
              <a:t>3</a:t>
            </a:r>
            <a:r>
              <a:rPr lang="ko-KR" altLang="en-US" sz="1900" dirty="0" smtClean="0"/>
              <a:t>회 더 뮤지컬 </a:t>
            </a:r>
            <a:r>
              <a:rPr lang="ko-KR" altLang="en-US" sz="1900" dirty="0" err="1" smtClean="0"/>
              <a:t>어워즈</a:t>
            </a:r>
            <a:r>
              <a:rPr lang="ko-KR" altLang="en-US" sz="1900" dirty="0" smtClean="0"/>
              <a:t> 여우주연상 </a:t>
            </a:r>
          </a:p>
          <a:p>
            <a:endParaRPr lang="ko-KR" altLang="en-US" sz="1900" dirty="0"/>
          </a:p>
        </p:txBody>
      </p:sp>
      <p:pic>
        <p:nvPicPr>
          <p:cNvPr id="19" name="그림 18" descr="김.jpg"/>
          <p:cNvPicPr>
            <a:picLocks noChangeAspect="1"/>
          </p:cNvPicPr>
          <p:nvPr/>
        </p:nvPicPr>
        <p:blipFill>
          <a:blip r:embed="rId9" cstate="print"/>
          <a:srcRect l="8913" r="9423" b="4204"/>
          <a:stretch>
            <a:fillRect/>
          </a:stretch>
        </p:blipFill>
        <p:spPr>
          <a:xfrm>
            <a:off x="0" y="199008"/>
            <a:ext cx="3851920" cy="6470352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419872" y="0"/>
            <a:ext cx="6048672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19872" y="-1467544"/>
            <a:ext cx="5976664" cy="12003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2004 KBS </a:t>
            </a:r>
            <a:r>
              <a:rPr lang="ko-KR" altLang="en-US" dirty="0" smtClean="0"/>
              <a:t>가요대상 </a:t>
            </a:r>
            <a:r>
              <a:rPr lang="ko-KR" altLang="en-US" dirty="0" err="1" smtClean="0"/>
              <a:t>본상</a:t>
            </a:r>
            <a:endParaRPr lang="ko-KR" altLang="en-US" dirty="0" smtClean="0"/>
          </a:p>
          <a:p>
            <a:r>
              <a:rPr lang="en-US" altLang="ko-KR" dirty="0" smtClean="0"/>
              <a:t>2004 MBC 10</a:t>
            </a:r>
            <a:r>
              <a:rPr lang="ko-KR" altLang="en-US" dirty="0" smtClean="0"/>
              <a:t>대 가수가요제 </a:t>
            </a:r>
            <a:r>
              <a:rPr lang="ko-KR" altLang="en-US" dirty="0" err="1" smtClean="0"/>
              <a:t>본상</a:t>
            </a:r>
            <a:endParaRPr lang="ko-KR" altLang="en-US" dirty="0" smtClean="0"/>
          </a:p>
          <a:p>
            <a:r>
              <a:rPr lang="en-US" altLang="ko-KR" dirty="0" smtClean="0"/>
              <a:t>2004 </a:t>
            </a:r>
            <a:r>
              <a:rPr lang="en-US" altLang="ko-KR" dirty="0" err="1" smtClean="0"/>
              <a:t>Mnet</a:t>
            </a:r>
            <a:r>
              <a:rPr lang="en-US" altLang="ko-KR" dirty="0" smtClean="0"/>
              <a:t> Km </a:t>
            </a:r>
            <a:r>
              <a:rPr lang="ko-KR" altLang="en-US" dirty="0" smtClean="0"/>
              <a:t>뮤직비디오 페스티벌 신인그룹상</a:t>
            </a:r>
          </a:p>
          <a:p>
            <a:r>
              <a:rPr lang="en-US" altLang="ko-KR" dirty="0" smtClean="0"/>
              <a:t>2004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15</a:t>
            </a:r>
            <a:r>
              <a:rPr lang="ko-KR" altLang="en-US" dirty="0" smtClean="0"/>
              <a:t>회 서울가요 신인상</a:t>
            </a:r>
          </a:p>
          <a:p>
            <a:r>
              <a:rPr lang="en-US" altLang="ko-KR" dirty="0" smtClean="0"/>
              <a:t>2005 MBC 10</a:t>
            </a:r>
            <a:r>
              <a:rPr lang="ko-KR" altLang="en-US" dirty="0" smtClean="0"/>
              <a:t>대 가수가요제 </a:t>
            </a:r>
            <a:r>
              <a:rPr lang="ko-KR" altLang="en-US" dirty="0" err="1" smtClean="0"/>
              <a:t>본상</a:t>
            </a:r>
            <a:endParaRPr lang="ko-KR" altLang="en-US" dirty="0" smtClean="0"/>
          </a:p>
          <a:p>
            <a:r>
              <a:rPr lang="en-US" altLang="ko-KR" dirty="0" smtClean="0"/>
              <a:t>2005 </a:t>
            </a:r>
            <a:r>
              <a:rPr lang="en-US" altLang="ko-KR" dirty="0" err="1" smtClean="0"/>
              <a:t>Mnet</a:t>
            </a:r>
            <a:r>
              <a:rPr lang="en-US" altLang="ko-KR" dirty="0" smtClean="0"/>
              <a:t> KM </a:t>
            </a:r>
            <a:r>
              <a:rPr lang="ko-KR" altLang="en-US" dirty="0" smtClean="0"/>
              <a:t>뮤직비디오 페스티벌 </a:t>
            </a:r>
            <a:r>
              <a:rPr lang="ko-KR" altLang="en-US" dirty="0" err="1" smtClean="0"/>
              <a:t>모바일인기상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최고인기</a:t>
            </a:r>
            <a:r>
              <a:rPr lang="en-US" altLang="ko-KR" dirty="0" smtClean="0"/>
              <a:t>MV</a:t>
            </a:r>
            <a:r>
              <a:rPr lang="ko-KR" altLang="en-US" dirty="0" smtClean="0"/>
              <a:t>상</a:t>
            </a:r>
          </a:p>
          <a:p>
            <a:r>
              <a:rPr lang="en-US" altLang="ko-KR" dirty="0" smtClean="0"/>
              <a:t>2005 SBS </a:t>
            </a:r>
            <a:r>
              <a:rPr lang="ko-KR" altLang="en-US" dirty="0" smtClean="0"/>
              <a:t>가요대전 최고인기상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본상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올해의 가수상</a:t>
            </a:r>
          </a:p>
          <a:p>
            <a:r>
              <a:rPr lang="en-US" altLang="ko-KR" dirty="0" smtClean="0"/>
              <a:t>2006 </a:t>
            </a:r>
            <a:r>
              <a:rPr lang="en-US" altLang="ko-KR" dirty="0" err="1" smtClean="0"/>
              <a:t>Mnet</a:t>
            </a:r>
            <a:r>
              <a:rPr lang="en-US" altLang="ko-KR" dirty="0" smtClean="0"/>
              <a:t> KM </a:t>
            </a:r>
            <a:r>
              <a:rPr lang="ko-KR" altLang="en-US" dirty="0" smtClean="0"/>
              <a:t>뮤직 페스티벌 올해의 최고 아티스트 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엠넷플러스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모바일</a:t>
            </a:r>
            <a:r>
              <a:rPr lang="ko-KR" altLang="en-US" dirty="0" smtClean="0"/>
              <a:t> 인기상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그룹부문 최우수상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엠넷닷컴상</a:t>
            </a:r>
            <a:endParaRPr lang="ko-KR" altLang="en-US" dirty="0" smtClean="0"/>
          </a:p>
          <a:p>
            <a:r>
              <a:rPr lang="en-US" altLang="ko-KR" dirty="0" smtClean="0"/>
              <a:t>2006 SBS </a:t>
            </a:r>
            <a:r>
              <a:rPr lang="ko-KR" altLang="en-US" dirty="0" smtClean="0"/>
              <a:t>가요대전 </a:t>
            </a:r>
            <a:r>
              <a:rPr lang="ko-KR" altLang="en-US" dirty="0" err="1" smtClean="0"/>
              <a:t>본상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대상</a:t>
            </a:r>
          </a:p>
          <a:p>
            <a:r>
              <a:rPr lang="en-US" altLang="ko-KR" dirty="0" smtClean="0"/>
              <a:t>2006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16</a:t>
            </a:r>
            <a:r>
              <a:rPr lang="ko-KR" altLang="en-US" dirty="0" smtClean="0"/>
              <a:t>회 서울가요대상 </a:t>
            </a:r>
            <a:r>
              <a:rPr lang="ko-KR" altLang="en-US" dirty="0" err="1" smtClean="0"/>
              <a:t>모바일</a:t>
            </a:r>
            <a:r>
              <a:rPr lang="ko-KR" altLang="en-US" dirty="0" smtClean="0"/>
              <a:t> 인기상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본상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대상</a:t>
            </a:r>
          </a:p>
          <a:p>
            <a:r>
              <a:rPr lang="en-US" altLang="ko-KR" dirty="0" smtClean="0"/>
              <a:t>2006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21</a:t>
            </a:r>
            <a:r>
              <a:rPr lang="ko-KR" altLang="en-US" dirty="0" smtClean="0"/>
              <a:t>회 골든디스크상 </a:t>
            </a:r>
            <a:r>
              <a:rPr lang="ko-KR" altLang="en-US" dirty="0" err="1" smtClean="0"/>
              <a:t>본상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대상</a:t>
            </a:r>
          </a:p>
          <a:p>
            <a:r>
              <a:rPr lang="en-US" altLang="ko-KR" dirty="0" smtClean="0"/>
              <a:t>2007 MTV </a:t>
            </a:r>
            <a:r>
              <a:rPr lang="ko-KR" altLang="en-US" dirty="0" smtClean="0"/>
              <a:t>비디오 뮤직 </a:t>
            </a:r>
            <a:r>
              <a:rPr lang="ko-KR" altLang="en-US" dirty="0" err="1" smtClean="0"/>
              <a:t>어워드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재팬</a:t>
            </a:r>
            <a:r>
              <a:rPr lang="ko-KR" altLang="en-US" dirty="0" smtClean="0"/>
              <a:t> 베스트 </a:t>
            </a:r>
            <a:r>
              <a:rPr lang="ko-KR" altLang="en-US" dirty="0" err="1" smtClean="0"/>
              <a:t>버즈</a:t>
            </a:r>
            <a:r>
              <a:rPr lang="ko-KR" altLang="en-US" dirty="0" smtClean="0"/>
              <a:t> 아시아상</a:t>
            </a:r>
          </a:p>
          <a:p>
            <a:r>
              <a:rPr lang="en-US" altLang="ko-KR" dirty="0" smtClean="0"/>
              <a:t>2007 </a:t>
            </a:r>
            <a:r>
              <a:rPr lang="ko-KR" altLang="en-US" dirty="0" smtClean="0"/>
              <a:t>일본 베스트히트 가요제 골드아티스트상</a:t>
            </a:r>
          </a:p>
          <a:p>
            <a:r>
              <a:rPr lang="en-US" altLang="ko-KR" dirty="0" smtClean="0"/>
              <a:t>2007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14</a:t>
            </a:r>
            <a:r>
              <a:rPr lang="ko-KR" altLang="en-US" dirty="0" smtClean="0"/>
              <a:t>회 대한민국 연예예술상 해외인기상</a:t>
            </a:r>
          </a:p>
          <a:p>
            <a:r>
              <a:rPr lang="en-US" altLang="ko-KR" dirty="0" smtClean="0"/>
              <a:t>2008 </a:t>
            </a:r>
            <a:r>
              <a:rPr lang="en-US" altLang="ko-KR" dirty="0" err="1" smtClean="0"/>
              <a:t>Mnet</a:t>
            </a:r>
            <a:r>
              <a:rPr lang="en-US" altLang="ko-KR" dirty="0" smtClean="0"/>
              <a:t> KM </a:t>
            </a:r>
            <a:r>
              <a:rPr lang="ko-KR" altLang="en-US" dirty="0" smtClean="0"/>
              <a:t>뮤직페스티벌 </a:t>
            </a:r>
            <a:r>
              <a:rPr lang="ko-KR" altLang="en-US" dirty="0" err="1" smtClean="0"/>
              <a:t>모바일</a:t>
            </a:r>
            <a:r>
              <a:rPr lang="ko-KR" altLang="en-US" dirty="0" smtClean="0"/>
              <a:t> 인기상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옥션</a:t>
            </a:r>
            <a:r>
              <a:rPr lang="ko-KR" altLang="en-US" dirty="0" smtClean="0"/>
              <a:t> 네티즌 인기상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옥션</a:t>
            </a:r>
            <a:r>
              <a:rPr lang="ko-KR" altLang="en-US" dirty="0" smtClean="0"/>
              <a:t> 스타일상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올해의 앨범상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해외 시청자상</a:t>
            </a:r>
          </a:p>
          <a:p>
            <a:r>
              <a:rPr lang="en-US" altLang="ko-KR" dirty="0" smtClean="0"/>
              <a:t>2008 </a:t>
            </a:r>
            <a:r>
              <a:rPr lang="ko-KR" altLang="en-US" dirty="0" smtClean="0"/>
              <a:t>일본 베스트히트 가요제 골드아티스트상</a:t>
            </a:r>
          </a:p>
          <a:p>
            <a:r>
              <a:rPr lang="en-US" altLang="ko-KR" dirty="0" smtClean="0"/>
              <a:t>2008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15</a:t>
            </a:r>
            <a:r>
              <a:rPr lang="ko-KR" altLang="en-US" dirty="0" smtClean="0"/>
              <a:t>회 대한민국연예예술상 최우수 인기그룹상</a:t>
            </a:r>
          </a:p>
          <a:p>
            <a:r>
              <a:rPr lang="en-US" altLang="ko-KR" dirty="0" smtClean="0"/>
              <a:t>2008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50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TBS </a:t>
            </a:r>
            <a:r>
              <a:rPr lang="ko-KR" altLang="en-US" dirty="0" smtClean="0"/>
              <a:t>일본레코드대상 우수작품상</a:t>
            </a:r>
          </a:p>
          <a:p>
            <a:r>
              <a:rPr lang="en-US" altLang="ko-KR" dirty="0" smtClean="0"/>
              <a:t>2008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5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아시아송페스티벌</a:t>
            </a:r>
            <a:r>
              <a:rPr lang="ko-KR" altLang="en-US" dirty="0" smtClean="0"/>
              <a:t> 아시아 최고가수상</a:t>
            </a:r>
          </a:p>
          <a:p>
            <a:r>
              <a:rPr lang="en-US" altLang="ko-KR" dirty="0" smtClean="0"/>
              <a:t>2009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18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하이원</a:t>
            </a:r>
            <a:r>
              <a:rPr lang="ko-KR" altLang="en-US" dirty="0" smtClean="0"/>
              <a:t> 서울가요대상 </a:t>
            </a:r>
            <a:r>
              <a:rPr lang="ko-KR" altLang="en-US" dirty="0" err="1" smtClean="0"/>
              <a:t>모바일인기상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본상</a:t>
            </a:r>
            <a:endParaRPr lang="ko-KR" altLang="en-US" dirty="0" smtClean="0"/>
          </a:p>
          <a:p>
            <a:r>
              <a:rPr lang="en-US" altLang="ko-KR" dirty="0" smtClean="0"/>
              <a:t>2010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16</a:t>
            </a:r>
            <a:r>
              <a:rPr lang="ko-KR" altLang="en-US" dirty="0" smtClean="0"/>
              <a:t>회 한국뮤지컬대상시상식 남우신인상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인기스타상</a:t>
            </a:r>
          </a:p>
          <a:p>
            <a:r>
              <a:rPr lang="en-US" altLang="ko-KR" dirty="0" smtClean="0"/>
              <a:t>2010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4</a:t>
            </a:r>
            <a:r>
              <a:rPr lang="ko-KR" altLang="en-US" dirty="0" smtClean="0"/>
              <a:t>회 더 뮤지컬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남우 신인상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남우 인기상</a:t>
            </a:r>
          </a:p>
          <a:p>
            <a:r>
              <a:rPr lang="en-US" altLang="ko-KR" dirty="0" smtClean="0"/>
              <a:t>2011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17</a:t>
            </a:r>
            <a:r>
              <a:rPr lang="ko-KR" altLang="en-US" dirty="0" smtClean="0"/>
              <a:t>회 한국뮤지컬대상시상식 인기스타상</a:t>
            </a:r>
          </a:p>
          <a:p>
            <a:r>
              <a:rPr lang="en-US" altLang="ko-KR" dirty="0" smtClean="0"/>
              <a:t>2011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회 아시아 </a:t>
            </a:r>
            <a:r>
              <a:rPr lang="ko-KR" altLang="en-US" dirty="0" err="1" smtClean="0"/>
              <a:t>주얼리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어워드</a:t>
            </a:r>
            <a:r>
              <a:rPr lang="ko-KR" altLang="en-US" dirty="0" smtClean="0"/>
              <a:t> 월드</a:t>
            </a:r>
            <a:r>
              <a:rPr lang="en-US" altLang="ko-KR" dirty="0" smtClean="0"/>
              <a:t>K</a:t>
            </a:r>
            <a:r>
              <a:rPr lang="ko-KR" altLang="en-US" dirty="0" smtClean="0"/>
              <a:t>팝 슈퍼스타상</a:t>
            </a:r>
          </a:p>
          <a:p>
            <a:r>
              <a:rPr lang="en-US" altLang="ko-KR" dirty="0" smtClean="0"/>
              <a:t>2011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5</a:t>
            </a:r>
            <a:r>
              <a:rPr lang="ko-KR" altLang="en-US" dirty="0" smtClean="0"/>
              <a:t>회 더 뮤지컬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신한카드</a:t>
            </a:r>
            <a:r>
              <a:rPr lang="ko-KR" altLang="en-US" dirty="0" smtClean="0"/>
              <a:t> 인기스타상</a:t>
            </a:r>
          </a:p>
          <a:p>
            <a:r>
              <a:rPr lang="en-US" altLang="ko-KR" dirty="0" smtClean="0"/>
              <a:t>2011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6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골든티켓어워즈</a:t>
            </a:r>
            <a:r>
              <a:rPr lang="ko-KR" altLang="en-US" dirty="0" smtClean="0"/>
              <a:t> 뮤지컬 남자배우상</a:t>
            </a:r>
          </a:p>
          <a:p>
            <a:r>
              <a:rPr lang="en-US" altLang="ko-KR" dirty="0" smtClean="0"/>
              <a:t>2012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서울외신기자클럽 외신홍보상 가수부문</a:t>
            </a:r>
          </a:p>
          <a:p>
            <a:r>
              <a:rPr lang="en-US" altLang="ko-KR" dirty="0" smtClean="0"/>
              <a:t>2012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18</a:t>
            </a:r>
            <a:r>
              <a:rPr lang="ko-KR" altLang="en-US" dirty="0" smtClean="0"/>
              <a:t>회 한국뮤지컬대상시상식 남우주연상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인기스타상</a:t>
            </a:r>
          </a:p>
          <a:p>
            <a:r>
              <a:rPr lang="en-US" altLang="ko-KR" dirty="0" smtClean="0"/>
              <a:t>2012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6</a:t>
            </a:r>
            <a:r>
              <a:rPr lang="ko-KR" altLang="en-US" dirty="0" smtClean="0"/>
              <a:t>회 더 뮤지컬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신한카드</a:t>
            </a:r>
            <a:r>
              <a:rPr lang="ko-KR" altLang="en-US" dirty="0" smtClean="0"/>
              <a:t> 남우인기스타상</a:t>
            </a:r>
          </a:p>
          <a:p>
            <a:r>
              <a:rPr lang="en-US" altLang="ko-KR" dirty="0" smtClean="0"/>
              <a:t>2013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19</a:t>
            </a:r>
            <a:r>
              <a:rPr lang="ko-KR" altLang="en-US" dirty="0" smtClean="0"/>
              <a:t>회 한국뮤지컬대상시상식 인기스타상</a:t>
            </a:r>
          </a:p>
          <a:p>
            <a:r>
              <a:rPr lang="en-US" altLang="ko-KR" dirty="0" smtClean="0"/>
              <a:t>2013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인웨타이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V</a:t>
            </a:r>
            <a:r>
              <a:rPr lang="ko-KR" altLang="en-US" dirty="0" smtClean="0"/>
              <a:t>차트 </a:t>
            </a:r>
            <a:r>
              <a:rPr lang="ko-KR" altLang="en-US" dirty="0" err="1" smtClean="0"/>
              <a:t>어워즈</a:t>
            </a:r>
            <a:r>
              <a:rPr lang="ko-KR" altLang="en-US" dirty="0" smtClean="0"/>
              <a:t> 한국 최우수 남자가수상</a:t>
            </a:r>
          </a:p>
          <a:p>
            <a:r>
              <a:rPr lang="en-US" altLang="ko-KR" dirty="0" smtClean="0"/>
              <a:t>2013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8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골든티켓어워즈</a:t>
            </a:r>
            <a:r>
              <a:rPr lang="ko-KR" altLang="en-US" dirty="0" smtClean="0"/>
              <a:t> 관객투표 인기상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뮤지컬 남자배우상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콘서트 </a:t>
            </a:r>
            <a:r>
              <a:rPr lang="ko-KR" altLang="en-US" dirty="0" err="1" smtClean="0"/>
              <a:t>뮤지션상</a:t>
            </a:r>
            <a:endParaRPr lang="ko-KR" altLang="en-US" dirty="0" smtClean="0"/>
          </a:p>
          <a:p>
            <a:endParaRPr lang="ko-KR" altLang="en-US" dirty="0"/>
          </a:p>
        </p:txBody>
      </p:sp>
      <p:grpSp>
        <p:nvGrpSpPr>
          <p:cNvPr id="2" name="그룹 25"/>
          <p:cNvGrpSpPr/>
          <p:nvPr/>
        </p:nvGrpSpPr>
        <p:grpSpPr>
          <a:xfrm>
            <a:off x="0" y="27384"/>
            <a:ext cx="9468544" cy="6858000"/>
            <a:chOff x="0" y="0"/>
            <a:chExt cx="9468544" cy="6858000"/>
          </a:xfrm>
        </p:grpSpPr>
        <p:sp>
          <p:nvSpPr>
            <p:cNvPr id="23" name="직사각형 22"/>
            <p:cNvSpPr/>
            <p:nvPr/>
          </p:nvSpPr>
          <p:spPr>
            <a:xfrm>
              <a:off x="0" y="0"/>
              <a:ext cx="9468544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4" name="그림 23" descr="옥김.jp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51720" y="0"/>
              <a:ext cx="5328592" cy="6791552"/>
            </a:xfrm>
            <a:prstGeom prst="rect">
              <a:avLst/>
            </a:prstGeom>
          </p:spPr>
        </p:pic>
      </p:grpSp>
      <p:pic>
        <p:nvPicPr>
          <p:cNvPr id="29" name="그림 28" descr="삼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279029" y="44624"/>
            <a:ext cx="6821363" cy="6813376"/>
          </a:xfrm>
          <a:prstGeom prst="rect">
            <a:avLst/>
          </a:prstGeom>
        </p:spPr>
      </p:pic>
      <p:grpSp>
        <p:nvGrpSpPr>
          <p:cNvPr id="3" name="그룹 31"/>
          <p:cNvGrpSpPr/>
          <p:nvPr/>
        </p:nvGrpSpPr>
        <p:grpSpPr>
          <a:xfrm>
            <a:off x="1043608" y="0"/>
            <a:ext cx="7245474" cy="6858000"/>
            <a:chOff x="1043608" y="0"/>
            <a:chExt cx="7245474" cy="6858000"/>
          </a:xfrm>
        </p:grpSpPr>
        <p:pic>
          <p:nvPicPr>
            <p:cNvPr id="30" name="그림 29" descr="금발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9632" y="0"/>
              <a:ext cx="7029450" cy="4010025"/>
            </a:xfrm>
            <a:prstGeom prst="rect">
              <a:avLst/>
            </a:prstGeom>
          </p:spPr>
        </p:pic>
        <p:pic>
          <p:nvPicPr>
            <p:cNvPr id="31" name="그림 30" descr="삼총사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43608" y="4005063"/>
              <a:ext cx="7128792" cy="2852937"/>
            </a:xfrm>
            <a:prstGeom prst="rect">
              <a:avLst/>
            </a:prstGeom>
          </p:spPr>
        </p:pic>
      </p:grpSp>
      <p:pic>
        <p:nvPicPr>
          <p:cNvPr id="36" name="그림 35" descr="하이스쿨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79512" y="72008"/>
            <a:ext cx="9175056" cy="6669360"/>
          </a:xfrm>
          <a:prstGeom prst="rect">
            <a:avLst/>
          </a:prstGeom>
        </p:spPr>
      </p:pic>
      <p:grpSp>
        <p:nvGrpSpPr>
          <p:cNvPr id="8" name="그룹 36"/>
          <p:cNvGrpSpPr/>
          <p:nvPr/>
        </p:nvGrpSpPr>
        <p:grpSpPr>
          <a:xfrm>
            <a:off x="72008" y="-27384"/>
            <a:ext cx="9344025" cy="6858000"/>
            <a:chOff x="72008" y="0"/>
            <a:chExt cx="9344025" cy="6858000"/>
          </a:xfrm>
        </p:grpSpPr>
        <p:pic>
          <p:nvPicPr>
            <p:cNvPr id="38" name="그림 37" descr="보니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644008" y="0"/>
              <a:ext cx="4772025" cy="6858000"/>
            </a:xfrm>
            <a:prstGeom prst="rect">
              <a:avLst/>
            </a:prstGeom>
          </p:spPr>
        </p:pic>
        <p:pic>
          <p:nvPicPr>
            <p:cNvPr id="39" name="그림 38" descr="쥬얼리세미.jp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2008" y="0"/>
              <a:ext cx="4572000" cy="68580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/>
      <p:bldP spid="16" grpId="0" animBg="1"/>
      <p:bldP spid="17" grpId="0"/>
      <p:bldP spid="20" grpId="0" animBg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현황</a:t>
            </a:r>
            <a:endParaRPr kumimoji="0" lang="en-US" altLang="ko-KR" sz="41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lang="ko-KR" altLang="en-US" sz="2900" b="1" dirty="0" smtClean="0"/>
              <a:t>영</a:t>
            </a:r>
            <a:r>
              <a:rPr lang="ko-KR" altLang="en-US" sz="2900" b="1" dirty="0"/>
              <a:t>화</a:t>
            </a:r>
            <a:r>
              <a:rPr kumimoji="0" lang="en-US" altLang="ko-KR" sz="2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ko-KR" altLang="en-US" sz="41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827584" y="1718816"/>
          <a:ext cx="7416824" cy="430247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08412"/>
                <a:gridCol w="3708412"/>
              </a:tblGrid>
              <a:tr h="67850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1998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세븐틴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젝스키스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’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년 건축학개론 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‘MISS</a:t>
                      </a:r>
                      <a:r>
                        <a:rPr lang="en-US" altLang="ko-KR" sz="2000" b="1" baseline="0" dirty="0" smtClean="0">
                          <a:solidFill>
                            <a:schemeClr val="tx1"/>
                          </a:solidFill>
                        </a:rPr>
                        <a:t> A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수지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’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9591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/>
                        <a:t>2007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꽃미남</a:t>
                      </a:r>
                      <a:r>
                        <a:rPr lang="ko-KR" altLang="en-US" sz="2000" b="1" dirty="0" smtClean="0"/>
                        <a:t> 연쇄 테러사건 </a:t>
                      </a: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슈퍼주니어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년 돈 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크라이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마미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유키스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동호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’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7751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dirty="0" smtClean="0"/>
                        <a:t>2008</a:t>
                      </a:r>
                      <a:r>
                        <a:rPr lang="ko-KR" altLang="en-US" sz="2000" b="1" dirty="0" smtClean="0"/>
                        <a:t>년 뜨거운 것이 좋아</a:t>
                      </a:r>
                      <a:endParaRPr lang="en-US" altLang="ko-KR" sz="2000" b="1" dirty="0" smtClean="0"/>
                    </a:p>
                    <a:p>
                      <a:pPr algn="ctr"/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원더걸스</a:t>
                      </a:r>
                      <a:r>
                        <a:rPr lang="ko-KR" altLang="en-US" sz="2000" b="1" dirty="0" smtClean="0"/>
                        <a:t> 소희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자칼이온다</a:t>
                      </a:r>
                      <a:r>
                        <a:rPr lang="ko-KR" altLang="en-US" sz="2000" b="1" dirty="0" smtClean="0"/>
                        <a:t> 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‘JYJ </a:t>
                      </a:r>
                      <a:r>
                        <a:rPr lang="ko-KR" altLang="en-US" sz="2000" b="1" dirty="0" smtClean="0"/>
                        <a:t>재중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7751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2010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포화속으로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빅뱅 </a:t>
                      </a:r>
                      <a:r>
                        <a:rPr lang="en-US" altLang="ko-KR" sz="2000" b="1" dirty="0" smtClean="0"/>
                        <a:t>TOP’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노브레싱</a:t>
                      </a:r>
                      <a:r>
                        <a:rPr lang="ko-KR" altLang="en-US" sz="2000" b="1" dirty="0" smtClean="0"/>
                        <a:t> 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소녀시대 유리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327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2011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en-US" altLang="ko-KR" sz="2000" b="1" dirty="0" smtClean="0"/>
                        <a:t>Mr.</a:t>
                      </a:r>
                      <a:r>
                        <a:rPr lang="ko-KR" altLang="en-US" sz="2000" b="1" dirty="0" err="1" smtClean="0"/>
                        <a:t>아이돌</a:t>
                      </a:r>
                      <a:r>
                        <a:rPr lang="ko-KR" altLang="en-US" sz="2000" b="1" dirty="0" smtClean="0"/>
                        <a:t> 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박재범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동창생 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빅뱅 </a:t>
                      </a:r>
                      <a:r>
                        <a:rPr lang="en-US" altLang="ko-KR" sz="2000" b="1" dirty="0" smtClean="0"/>
                        <a:t>TOP’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655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2011</a:t>
                      </a:r>
                      <a:r>
                        <a:rPr lang="ko-KR" altLang="en-US" sz="2000" b="1" dirty="0" smtClean="0"/>
                        <a:t>년 화이트</a:t>
                      </a:r>
                      <a:r>
                        <a:rPr lang="en-US" altLang="ko-KR" sz="2000" b="1" dirty="0" smtClean="0"/>
                        <a:t>:</a:t>
                      </a:r>
                      <a:r>
                        <a:rPr lang="ko-KR" altLang="en-US" sz="2000" b="1" dirty="0" smtClean="0"/>
                        <a:t>저주의 멜로디 </a:t>
                      </a: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티아라</a:t>
                      </a:r>
                      <a:r>
                        <a:rPr lang="ko-KR" altLang="en-US" sz="2000" b="1" dirty="0" smtClean="0"/>
                        <a:t> 은정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배우는배우다</a:t>
                      </a:r>
                      <a:r>
                        <a:rPr lang="ko-KR" altLang="en-US" sz="2000" b="1" dirty="0" smtClean="0"/>
                        <a:t> </a:t>
                      </a:r>
                      <a:endParaRPr lang="en-US" altLang="ko-KR" sz="2000" b="1" dirty="0" smtClean="0"/>
                    </a:p>
                    <a:p>
                      <a:pPr algn="ctr" latinLnBrk="1"/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엠블랙</a:t>
                      </a:r>
                      <a:r>
                        <a:rPr lang="ko-KR" altLang="en-US" sz="2000" b="1" dirty="0" smtClean="0"/>
                        <a:t> 이준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그림 5" descr="movie_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755228"/>
            <a:ext cx="4508500" cy="5626100"/>
          </a:xfrm>
          <a:prstGeom prst="rect">
            <a:avLst/>
          </a:prstGeom>
        </p:spPr>
      </p:pic>
      <p:pic>
        <p:nvPicPr>
          <p:cNvPr id="7" name="그림 6" descr="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764704"/>
            <a:ext cx="3937000" cy="5626100"/>
          </a:xfrm>
          <a:prstGeom prst="rect">
            <a:avLst/>
          </a:prstGeom>
        </p:spPr>
      </p:pic>
      <p:pic>
        <p:nvPicPr>
          <p:cNvPr id="8" name="그림 7" descr="뜨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755228"/>
            <a:ext cx="3937000" cy="5626100"/>
          </a:xfrm>
          <a:prstGeom prst="rect">
            <a:avLst/>
          </a:prstGeom>
        </p:spPr>
      </p:pic>
      <p:pic>
        <p:nvPicPr>
          <p:cNvPr id="9" name="그림 8" descr="포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755228"/>
            <a:ext cx="3937000" cy="5626100"/>
          </a:xfrm>
          <a:prstGeom prst="rect">
            <a:avLst/>
          </a:prstGeom>
        </p:spPr>
      </p:pic>
      <p:pic>
        <p:nvPicPr>
          <p:cNvPr id="10" name="그림 9" descr="아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764704"/>
            <a:ext cx="3911600" cy="5626100"/>
          </a:xfrm>
          <a:prstGeom prst="rect">
            <a:avLst/>
          </a:prstGeom>
        </p:spPr>
      </p:pic>
      <p:pic>
        <p:nvPicPr>
          <p:cNvPr id="11" name="그림 10" descr="화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764704"/>
            <a:ext cx="3937000" cy="5626100"/>
          </a:xfrm>
          <a:prstGeom prst="rect">
            <a:avLst/>
          </a:prstGeom>
        </p:spPr>
      </p:pic>
      <p:pic>
        <p:nvPicPr>
          <p:cNvPr id="12" name="그림 11" descr="건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79712" y="764704"/>
            <a:ext cx="3924300" cy="5626100"/>
          </a:xfrm>
          <a:prstGeom prst="rect">
            <a:avLst/>
          </a:prstGeom>
        </p:spPr>
      </p:pic>
      <p:pic>
        <p:nvPicPr>
          <p:cNvPr id="13" name="그림 12" descr="돈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78484" y="764704"/>
            <a:ext cx="3949700" cy="5626100"/>
          </a:xfrm>
          <a:prstGeom prst="rect">
            <a:avLst/>
          </a:prstGeom>
        </p:spPr>
      </p:pic>
      <p:pic>
        <p:nvPicPr>
          <p:cNvPr id="14" name="그림 13" descr="자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603500" y="755228"/>
            <a:ext cx="3937000" cy="5626100"/>
          </a:xfrm>
          <a:prstGeom prst="rect">
            <a:avLst/>
          </a:prstGeom>
        </p:spPr>
      </p:pic>
      <p:pic>
        <p:nvPicPr>
          <p:cNvPr id="15" name="그림 14" descr="노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09850" y="755228"/>
            <a:ext cx="3924300" cy="5626100"/>
          </a:xfrm>
          <a:prstGeom prst="rect">
            <a:avLst/>
          </a:prstGeom>
        </p:spPr>
      </p:pic>
      <p:pic>
        <p:nvPicPr>
          <p:cNvPr id="16" name="그림 15" descr="동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915816" y="755228"/>
            <a:ext cx="3924300" cy="5626100"/>
          </a:xfrm>
          <a:prstGeom prst="rect">
            <a:avLst/>
          </a:prstGeom>
        </p:spPr>
      </p:pic>
      <p:pic>
        <p:nvPicPr>
          <p:cNvPr id="17" name="그림 16" descr="배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203848" y="755228"/>
            <a:ext cx="3937000" cy="5626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현황</a:t>
            </a:r>
            <a: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ko-KR" altLang="en-US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드라마</a:t>
            </a:r>
            <a: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ko-KR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827584" y="1718816"/>
          <a:ext cx="7416824" cy="4302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12"/>
                <a:gridCol w="3708412"/>
              </a:tblGrid>
              <a:tr h="678509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2009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년 미남이시네요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씨앤블루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정용화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’, ‘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애프터스쿨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000" b="1" dirty="0" err="1" smtClean="0">
                          <a:solidFill>
                            <a:schemeClr val="tx1"/>
                          </a:solidFill>
                        </a:rPr>
                        <a:t>유이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’, ‘FT 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아일랜드 이홍기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</a:rPr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959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2010</a:t>
                      </a:r>
                      <a:r>
                        <a:rPr lang="ko-KR" altLang="en-US" sz="2000" b="1" dirty="0" smtClean="0"/>
                        <a:t>년 아테나</a:t>
                      </a:r>
                      <a:r>
                        <a:rPr lang="en-US" altLang="ko-KR" sz="2000" b="1" dirty="0" smtClean="0"/>
                        <a:t>: </a:t>
                      </a:r>
                      <a:r>
                        <a:rPr lang="ko-KR" altLang="en-US" sz="2000" b="1" dirty="0" smtClean="0"/>
                        <a:t>전쟁의 여신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슈퍼주니어 시원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유령 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엠블랙</a:t>
                      </a:r>
                      <a:r>
                        <a:rPr lang="ko-KR" altLang="en-US" sz="2000" b="1" dirty="0" smtClean="0"/>
                        <a:t> 지오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7751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2010</a:t>
                      </a:r>
                      <a:r>
                        <a:rPr lang="ko-KR" altLang="en-US" sz="2000" b="1" dirty="0" smtClean="0"/>
                        <a:t>년 웃어라 동해야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애프터스쿨</a:t>
                      </a:r>
                      <a:r>
                        <a:rPr lang="ko-KR" altLang="en-US" sz="2000" b="1" dirty="0" smtClean="0"/>
                        <a:t> 주연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신사의 품격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씨앤블루</a:t>
                      </a:r>
                      <a:r>
                        <a:rPr lang="ko-KR" altLang="en-US" sz="2000" b="1" dirty="0" smtClean="0"/>
                        <a:t> 이종현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7751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2011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시티헌터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구하라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패션왕</a:t>
                      </a:r>
                      <a:endParaRPr lang="en-US" altLang="ko-KR" sz="2000" b="1" dirty="0" smtClean="0"/>
                    </a:p>
                    <a:p>
                      <a:pPr algn="ctr" latinLnBrk="1"/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소녀시대 유리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 smtClean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327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내 딸 서영이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씨앤블루</a:t>
                      </a:r>
                      <a:r>
                        <a:rPr lang="ko-KR" altLang="en-US" sz="2000" b="1" dirty="0" smtClean="0"/>
                        <a:t> </a:t>
                      </a:r>
                      <a:r>
                        <a:rPr lang="ko-KR" altLang="en-US" sz="2000" b="1" dirty="0" err="1" smtClean="0"/>
                        <a:t>이정신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해를 품은 달</a:t>
                      </a:r>
                      <a:endParaRPr lang="en-US" altLang="ko-KR" sz="2000" b="1" dirty="0" smtClean="0"/>
                    </a:p>
                    <a:p>
                      <a:pPr algn="ctr" latinLnBrk="1"/>
                      <a:r>
                        <a:rPr lang="ko-KR" altLang="en-US" sz="2000" b="1" dirty="0" smtClean="0"/>
                        <a:t> </a:t>
                      </a: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제국의 아이들 임시완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 smtClean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655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옥탑방왕세자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‘JYJ </a:t>
                      </a:r>
                      <a:r>
                        <a:rPr lang="ko-KR" altLang="en-US" sz="2000" b="1" dirty="0" err="1" smtClean="0"/>
                        <a:t>박유천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보고싶다</a:t>
                      </a:r>
                      <a:endParaRPr lang="en-US" altLang="ko-KR" sz="2000" b="1" dirty="0" smtClean="0"/>
                    </a:p>
                    <a:p>
                      <a:pPr algn="ctr"/>
                      <a:r>
                        <a:rPr lang="en-US" altLang="ko-KR" sz="2000" b="1" dirty="0" smtClean="0"/>
                        <a:t>‘JYJ </a:t>
                      </a:r>
                      <a:r>
                        <a:rPr lang="ko-KR" altLang="en-US" sz="2000" b="1" dirty="0" err="1" smtClean="0"/>
                        <a:t>박유천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 smtClean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6" name="그림 15" descr="1253665922_375680_PP0909230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764704"/>
            <a:ext cx="3960440" cy="5609087"/>
          </a:xfrm>
          <a:prstGeom prst="rect">
            <a:avLst/>
          </a:prstGeom>
        </p:spPr>
      </p:pic>
      <p:pic>
        <p:nvPicPr>
          <p:cNvPr id="17" name="그림 16" descr="아테나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764704"/>
            <a:ext cx="3816230" cy="5616623"/>
          </a:xfrm>
          <a:prstGeom prst="rect">
            <a:avLst/>
          </a:prstGeom>
        </p:spPr>
      </p:pic>
      <p:pic>
        <p:nvPicPr>
          <p:cNvPr id="18" name="그림 17" descr="시티헌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764704"/>
            <a:ext cx="3676335" cy="5616623"/>
          </a:xfrm>
          <a:prstGeom prst="rect">
            <a:avLst/>
          </a:prstGeom>
        </p:spPr>
      </p:pic>
      <p:pic>
        <p:nvPicPr>
          <p:cNvPr id="19" name="그림 18" descr="내딸.jpg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1547664" y="764704"/>
            <a:ext cx="4248472" cy="5616623"/>
          </a:xfrm>
          <a:prstGeom prst="rect">
            <a:avLst/>
          </a:prstGeom>
        </p:spPr>
      </p:pic>
      <p:pic>
        <p:nvPicPr>
          <p:cNvPr id="20" name="그림 19" descr="옥탑방.jpg"/>
          <p:cNvPicPr>
            <a:picLocks noChangeAspect="1"/>
          </p:cNvPicPr>
          <p:nvPr/>
        </p:nvPicPr>
        <p:blipFill>
          <a:blip r:embed="rId6" cstate="print">
            <a:lum contrast="10000"/>
          </a:blip>
          <a:srcRect b="10008"/>
          <a:stretch>
            <a:fillRect/>
          </a:stretch>
        </p:blipFill>
        <p:spPr>
          <a:xfrm>
            <a:off x="1979712" y="764704"/>
            <a:ext cx="3953748" cy="5616624"/>
          </a:xfrm>
          <a:prstGeom prst="rect">
            <a:avLst/>
          </a:prstGeom>
        </p:spPr>
      </p:pic>
      <p:pic>
        <p:nvPicPr>
          <p:cNvPr id="22" name="그림 21" descr="%C6М%~1.JPG"/>
          <p:cNvPicPr>
            <a:picLocks noChangeAspect="1"/>
          </p:cNvPicPr>
          <p:nvPr/>
        </p:nvPicPr>
        <p:blipFill>
          <a:blip r:embed="rId7" cstate="print">
            <a:lum contrast="20000"/>
          </a:blip>
          <a:srcRect l="20736" t="1325" r="18297"/>
          <a:stretch>
            <a:fillRect/>
          </a:stretch>
        </p:blipFill>
        <p:spPr>
          <a:xfrm>
            <a:off x="2411760" y="764704"/>
            <a:ext cx="3888432" cy="5630281"/>
          </a:xfrm>
          <a:prstGeom prst="rect">
            <a:avLst/>
          </a:prstGeom>
        </p:spPr>
      </p:pic>
      <p:pic>
        <p:nvPicPr>
          <p:cNvPr id="2050" name="Picture 2" descr="http://www.kyeongin.com/news/photo/201301/703180_284469_540.jpg"/>
          <p:cNvPicPr>
            <a:picLocks noChangeAspect="1" noChangeArrowheads="1"/>
          </p:cNvPicPr>
          <p:nvPr/>
        </p:nvPicPr>
        <p:blipFill>
          <a:blip r:embed="rId8" cstate="print"/>
          <a:srcRect l="32760" r="1721" b="528"/>
          <a:stretch>
            <a:fillRect/>
          </a:stretch>
        </p:blipFill>
        <p:spPr bwMode="auto">
          <a:xfrm>
            <a:off x="2843808" y="764704"/>
            <a:ext cx="3744416" cy="5616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현황</a:t>
            </a:r>
            <a: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ko-KR" altLang="en-US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드라마</a:t>
            </a:r>
            <a:r>
              <a:rPr kumimoji="0" lang="en-US" altLang="ko-KR" sz="3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ko-KR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827584" y="1718816"/>
          <a:ext cx="7416824" cy="4302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12"/>
                <a:gridCol w="3708412"/>
              </a:tblGrid>
              <a:tr h="678509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00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</a:rPr>
                        <a:t>년 아름다운 그대에게</a:t>
                      </a:r>
                      <a:endParaRPr lang="en-US" altLang="ko-KR" sz="2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2000" dirty="0" smtClean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sz="2000" dirty="0" err="1" smtClean="0">
                          <a:solidFill>
                            <a:schemeClr val="tx1"/>
                          </a:solidFill>
                        </a:rPr>
                        <a:t>샤이니</a:t>
                      </a:r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</a:rPr>
                        <a:t> 민호</a:t>
                      </a:r>
                      <a:r>
                        <a:rPr lang="en-US" altLang="ko-KR" sz="2000" dirty="0" smtClean="0">
                          <a:solidFill>
                            <a:schemeClr val="tx1"/>
                          </a:solidFill>
                        </a:rPr>
                        <a:t>’, ‘f(x) </a:t>
                      </a:r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</a:rPr>
                        <a:t>설리</a:t>
                      </a:r>
                      <a:r>
                        <a:rPr lang="en-US" altLang="ko-KR" sz="2000" dirty="0" smtClean="0">
                          <a:solidFill>
                            <a:schemeClr val="tx1"/>
                          </a:solidFill>
                        </a:rPr>
                        <a:t>’, ‘</a:t>
                      </a:r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</a:rPr>
                        <a:t>제국의 아이들 광희</a:t>
                      </a:r>
                      <a:r>
                        <a:rPr lang="en-US" altLang="ko-KR" sz="2000" dirty="0" smtClean="0">
                          <a:solidFill>
                            <a:schemeClr val="tx1"/>
                          </a:solidFill>
                        </a:rPr>
                        <a:t>’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959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엄마가 뭐길래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인피니트 엘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그 겨울</a:t>
                      </a:r>
                      <a:r>
                        <a:rPr lang="en-US" altLang="ko-KR" sz="2000" b="1" dirty="0" smtClean="0"/>
                        <a:t>, </a:t>
                      </a:r>
                      <a:r>
                        <a:rPr lang="ko-KR" altLang="en-US" sz="2000" b="1" dirty="0" smtClean="0"/>
                        <a:t>바람이 분다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‘A pink </a:t>
                      </a:r>
                      <a:r>
                        <a:rPr lang="ko-KR" altLang="en-US" sz="2000" b="1" dirty="0" smtClean="0"/>
                        <a:t>정은지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7751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넝쿨째 굴러온 당신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씨앤블루</a:t>
                      </a:r>
                      <a:r>
                        <a:rPr lang="ko-KR" altLang="en-US" sz="2000" b="1" dirty="0" smtClean="0"/>
                        <a:t> 강민혁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en-US" altLang="ko-KR" sz="2000" b="1" dirty="0" smtClean="0"/>
                        <a:t>7</a:t>
                      </a:r>
                      <a:r>
                        <a:rPr lang="ko-KR" altLang="en-US" sz="2000" b="1" dirty="0" smtClean="0"/>
                        <a:t>급 공무원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‘2PM </a:t>
                      </a:r>
                      <a:r>
                        <a:rPr lang="ko-KR" altLang="en-US" sz="2000" b="1" dirty="0" smtClean="0"/>
                        <a:t>찬성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7751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응답하라 </a:t>
                      </a:r>
                      <a:r>
                        <a:rPr lang="en-US" altLang="ko-KR" sz="2000" b="1" dirty="0" smtClean="0"/>
                        <a:t>1997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spc="-150" dirty="0" smtClean="0"/>
                        <a:t>‘A pink </a:t>
                      </a:r>
                      <a:r>
                        <a:rPr lang="ko-KR" altLang="en-US" sz="2000" b="1" spc="-150" dirty="0" smtClean="0"/>
                        <a:t>정은지</a:t>
                      </a:r>
                      <a:r>
                        <a:rPr lang="en-US" altLang="ko-KR" sz="2000" b="1" spc="-150" dirty="0" smtClean="0"/>
                        <a:t>’, ‘</a:t>
                      </a:r>
                      <a:r>
                        <a:rPr lang="ko-KR" altLang="en-US" sz="2000" b="1" spc="-150" dirty="0" smtClean="0"/>
                        <a:t>인피니트 호야</a:t>
                      </a:r>
                      <a:r>
                        <a:rPr lang="en-US" altLang="ko-KR" sz="2000" b="1" spc="-150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최고다</a:t>
                      </a:r>
                      <a:r>
                        <a:rPr lang="en-US" altLang="ko-KR" sz="2000" b="1" dirty="0" smtClean="0"/>
                        <a:t> </a:t>
                      </a:r>
                      <a:r>
                        <a:rPr lang="ko-KR" altLang="en-US" sz="2000" b="1" dirty="0" smtClean="0"/>
                        <a:t>이순신</a:t>
                      </a:r>
                      <a:endParaRPr lang="en-US" altLang="ko-KR" sz="2000" b="1" dirty="0" smtClean="0"/>
                    </a:p>
                    <a:p>
                      <a:pPr algn="ctr" latinLnBrk="1"/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err="1" smtClean="0"/>
                        <a:t>아이유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3271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/>
                        <a:t>2012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빅</a:t>
                      </a:r>
                      <a:endParaRPr lang="en-US" altLang="ko-KR" sz="2000" b="1" dirty="0" smtClean="0"/>
                    </a:p>
                    <a:p>
                      <a:pPr algn="ctr" latinLnBrk="1"/>
                      <a:r>
                        <a:rPr lang="en-US" altLang="ko-KR" sz="2000" b="1" dirty="0" smtClean="0"/>
                        <a:t>‘miss</a:t>
                      </a:r>
                      <a:r>
                        <a:rPr lang="en-US" altLang="ko-KR" sz="2000" b="1" baseline="0" dirty="0" smtClean="0"/>
                        <a:t> A </a:t>
                      </a:r>
                      <a:r>
                        <a:rPr lang="ko-KR" altLang="en-US" sz="2000" b="1" baseline="0" dirty="0" smtClean="0"/>
                        <a:t>수지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응답하라 </a:t>
                      </a:r>
                      <a:r>
                        <a:rPr lang="en-US" altLang="ko-KR" sz="2000" b="1" dirty="0" smtClean="0"/>
                        <a:t>1994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‘B1A4 </a:t>
                      </a:r>
                      <a:r>
                        <a:rPr lang="ko-KR" altLang="en-US" sz="2000" b="1" dirty="0" smtClean="0"/>
                        <a:t>바로</a:t>
                      </a:r>
                      <a:r>
                        <a:rPr lang="en-US" altLang="ko-KR" sz="2000" b="1" dirty="0" smtClean="0"/>
                        <a:t>’, ‘</a:t>
                      </a:r>
                      <a:r>
                        <a:rPr lang="ko-KR" altLang="en-US" sz="2000" b="1" dirty="0" err="1" smtClean="0"/>
                        <a:t>타이니지</a:t>
                      </a:r>
                      <a:r>
                        <a:rPr lang="ko-KR" altLang="en-US" sz="2000" b="1" dirty="0" smtClean="0"/>
                        <a:t> 도희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655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</a:t>
                      </a:r>
                      <a:r>
                        <a:rPr lang="ko-KR" altLang="en-US" sz="2000" b="1" dirty="0" err="1" smtClean="0"/>
                        <a:t>야왕</a:t>
                      </a:r>
                      <a:endParaRPr lang="en-US" altLang="ko-KR" sz="20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동방신기 </a:t>
                      </a:r>
                      <a:r>
                        <a:rPr lang="ko-KR" altLang="en-US" sz="2000" b="1" dirty="0" err="1" smtClean="0"/>
                        <a:t>유노윤호</a:t>
                      </a:r>
                      <a:r>
                        <a:rPr lang="en-US" altLang="ko-KR" sz="2000" b="1" dirty="0" smtClean="0"/>
                        <a:t>’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dirty="0" smtClean="0"/>
                        <a:t>2013</a:t>
                      </a:r>
                      <a:r>
                        <a:rPr lang="ko-KR" altLang="en-US" sz="2000" b="1" dirty="0" smtClean="0"/>
                        <a:t>년 상속자들</a:t>
                      </a:r>
                      <a:endParaRPr lang="en-US" altLang="ko-KR" sz="2000" b="1" dirty="0" smtClean="0"/>
                    </a:p>
                    <a:p>
                      <a:pPr algn="ctr"/>
                      <a:r>
                        <a:rPr lang="en-US" altLang="ko-KR" sz="2000" b="1" dirty="0" smtClean="0"/>
                        <a:t>‘</a:t>
                      </a:r>
                      <a:r>
                        <a:rPr lang="ko-KR" altLang="en-US" sz="2000" b="1" dirty="0" smtClean="0"/>
                        <a:t>제국의 아이들 박형식</a:t>
                      </a:r>
                      <a:r>
                        <a:rPr lang="en-US" altLang="ko-KR" sz="2000" b="1" dirty="0" smtClean="0"/>
                        <a:t>’</a:t>
                      </a:r>
                      <a:endParaRPr lang="ko-KR" altLang="en-US" sz="2000" b="1" dirty="0" smtClean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아름다운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9512" y="764704"/>
            <a:ext cx="4195024" cy="5665373"/>
          </a:xfrm>
          <a:prstGeom prst="rect">
            <a:avLst/>
          </a:prstGeom>
        </p:spPr>
      </p:pic>
      <p:pic>
        <p:nvPicPr>
          <p:cNvPr id="6" name="그림 5" descr="엄마가.jpg"/>
          <p:cNvPicPr>
            <a:picLocks noChangeAspect="1"/>
          </p:cNvPicPr>
          <p:nvPr/>
        </p:nvPicPr>
        <p:blipFill>
          <a:blip r:embed="rId3" cstate="print"/>
          <a:srcRect r="452" b="5399"/>
          <a:stretch>
            <a:fillRect/>
          </a:stretch>
        </p:blipFill>
        <p:spPr>
          <a:xfrm>
            <a:off x="539552" y="764704"/>
            <a:ext cx="4104456" cy="5653796"/>
          </a:xfrm>
          <a:prstGeom prst="rect">
            <a:avLst/>
          </a:prstGeom>
        </p:spPr>
      </p:pic>
      <p:pic>
        <p:nvPicPr>
          <p:cNvPr id="8" name="그림 7" descr="%B1%B2~1.JPG"/>
          <p:cNvPicPr>
            <a:picLocks noChangeAspect="1"/>
          </p:cNvPicPr>
          <p:nvPr/>
        </p:nvPicPr>
        <p:blipFill>
          <a:blip r:embed="rId4" cstate="print"/>
          <a:srcRect l="1669" r="1539" b="11689"/>
          <a:stretch>
            <a:fillRect/>
          </a:stretch>
        </p:blipFill>
        <p:spPr>
          <a:xfrm>
            <a:off x="899592" y="764704"/>
            <a:ext cx="4176976" cy="5688632"/>
          </a:xfrm>
          <a:prstGeom prst="rect">
            <a:avLst/>
          </a:prstGeom>
        </p:spPr>
      </p:pic>
      <p:pic>
        <p:nvPicPr>
          <p:cNvPr id="10" name="그림 9" descr="ugcCAUTDMH0.jpg"/>
          <p:cNvPicPr>
            <a:picLocks noChangeAspect="1"/>
          </p:cNvPicPr>
          <p:nvPr/>
        </p:nvPicPr>
        <p:blipFill>
          <a:blip r:embed="rId5" cstate="print">
            <a:lum bright="-10000" contrast="10000"/>
          </a:blip>
          <a:stretch>
            <a:fillRect/>
          </a:stretch>
        </p:blipFill>
        <p:spPr>
          <a:xfrm>
            <a:off x="1259632" y="764704"/>
            <a:ext cx="4392488" cy="5688632"/>
          </a:xfrm>
          <a:prstGeom prst="rect">
            <a:avLst/>
          </a:prstGeom>
        </p:spPr>
      </p:pic>
      <p:pic>
        <p:nvPicPr>
          <p:cNvPr id="11" name="그림 10" descr="야왕.jpg"/>
          <p:cNvPicPr>
            <a:picLocks noChangeAspect="1"/>
          </p:cNvPicPr>
          <p:nvPr/>
        </p:nvPicPr>
        <p:blipFill>
          <a:blip r:embed="rId6" cstate="print"/>
          <a:srcRect r="1002" b="8349"/>
          <a:stretch>
            <a:fillRect/>
          </a:stretch>
        </p:blipFill>
        <p:spPr>
          <a:xfrm>
            <a:off x="1619672" y="764704"/>
            <a:ext cx="4188668" cy="5688632"/>
          </a:xfrm>
          <a:prstGeom prst="rect">
            <a:avLst/>
          </a:prstGeom>
        </p:spPr>
      </p:pic>
      <p:pic>
        <p:nvPicPr>
          <p:cNvPr id="12" name="그림 11" descr="ugcCAY65GVS.jpg"/>
          <p:cNvPicPr>
            <a:picLocks noChangeAspect="1"/>
          </p:cNvPicPr>
          <p:nvPr/>
        </p:nvPicPr>
        <p:blipFill>
          <a:blip r:embed="rId7" cstate="print"/>
          <a:srcRect r="501" b="11165"/>
          <a:stretch>
            <a:fillRect/>
          </a:stretch>
        </p:blipFill>
        <p:spPr>
          <a:xfrm>
            <a:off x="2051720" y="764704"/>
            <a:ext cx="4398971" cy="5688632"/>
          </a:xfrm>
          <a:prstGeom prst="rect">
            <a:avLst/>
          </a:prstGeom>
        </p:spPr>
      </p:pic>
      <p:pic>
        <p:nvPicPr>
          <p:cNvPr id="13" name="그림 12" descr="20120814_1344927201_71128900_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3768" y="764704"/>
            <a:ext cx="4532323" cy="5688632"/>
          </a:xfrm>
          <a:prstGeom prst="rect">
            <a:avLst/>
          </a:prstGeom>
        </p:spPr>
      </p:pic>
      <p:pic>
        <p:nvPicPr>
          <p:cNvPr id="14" name="그림 13" descr="ugcCA3RI3EW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15816" y="764704"/>
            <a:ext cx="4104456" cy="5700633"/>
          </a:xfrm>
          <a:prstGeom prst="rect">
            <a:avLst/>
          </a:prstGeom>
        </p:spPr>
      </p:pic>
      <p:pic>
        <p:nvPicPr>
          <p:cNvPr id="16" name="그림 15" descr="20131121000586_0_59_20131121094403.jpg"/>
          <p:cNvPicPr>
            <a:picLocks noChangeAspect="1"/>
          </p:cNvPicPr>
          <p:nvPr/>
        </p:nvPicPr>
        <p:blipFill>
          <a:blip r:embed="rId10" cstate="print">
            <a:lum contrast="10000"/>
          </a:blip>
          <a:stretch>
            <a:fillRect/>
          </a:stretch>
        </p:blipFill>
        <p:spPr>
          <a:xfrm>
            <a:off x="3275856" y="764704"/>
            <a:ext cx="4416639" cy="5688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395536" y="836712"/>
            <a:ext cx="8280920" cy="561662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기사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3000" b="1" dirty="0" smtClean="0">
                <a:solidFill>
                  <a:schemeClr val="tx1"/>
                </a:solidFill>
              </a:rPr>
              <a:t>긍정적 반응</a:t>
            </a:r>
            <a:r>
              <a:rPr lang="en-US" altLang="ko-KR" sz="3000" b="1" dirty="0" smtClean="0">
                <a:solidFill>
                  <a:schemeClr val="tx1"/>
                </a:solidFill>
              </a:rPr>
              <a:t>)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11560" y="1700808"/>
            <a:ext cx="7920880" cy="1261884"/>
          </a:xfrm>
          <a:prstGeom prst="rect">
            <a:avLst/>
          </a:prstGeom>
          <a:solidFill>
            <a:schemeClr val="accent4">
              <a:lumMod val="60000"/>
              <a:lumOff val="40000"/>
              <a:alpha val="6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800" b="1" dirty="0" smtClean="0"/>
              <a:t>탑</a:t>
            </a:r>
            <a:r>
              <a:rPr lang="en-US" altLang="ko-KR" sz="3800" b="1" dirty="0" smtClean="0"/>
              <a:t>, </a:t>
            </a:r>
            <a:r>
              <a:rPr lang="ko-KR" altLang="en-US" sz="3800" b="1" dirty="0" smtClean="0"/>
              <a:t>이준</a:t>
            </a:r>
            <a:r>
              <a:rPr lang="en-US" altLang="ko-KR" sz="3800" b="1" dirty="0" smtClean="0"/>
              <a:t>... </a:t>
            </a:r>
            <a:r>
              <a:rPr lang="ko-KR" altLang="en-US" sz="3800" b="1" dirty="0" err="1" smtClean="0"/>
              <a:t>아이돌</a:t>
            </a:r>
            <a:r>
              <a:rPr lang="ko-KR" altLang="en-US" sz="3800" b="1" dirty="0" smtClean="0"/>
              <a:t> 스타 </a:t>
            </a:r>
            <a:endParaRPr lang="en-US" altLang="ko-KR" sz="3800" b="1" dirty="0" smtClean="0"/>
          </a:p>
          <a:p>
            <a:pPr algn="ctr"/>
            <a:r>
              <a:rPr lang="ko-KR" altLang="en-US" sz="3800" b="1" dirty="0" smtClean="0"/>
              <a:t>스크린 장악 흥행파워 일으켜</a:t>
            </a:r>
            <a:endParaRPr lang="ko-KR" altLang="en-US" sz="3800" dirty="0"/>
          </a:p>
        </p:txBody>
      </p:sp>
      <p:sp>
        <p:nvSpPr>
          <p:cNvPr id="5" name="직사각형 4"/>
          <p:cNvSpPr/>
          <p:nvPr/>
        </p:nvSpPr>
        <p:spPr>
          <a:xfrm>
            <a:off x="611560" y="3123550"/>
            <a:ext cx="7920880" cy="1261884"/>
          </a:xfrm>
          <a:prstGeom prst="rect">
            <a:avLst/>
          </a:prstGeom>
          <a:solidFill>
            <a:schemeClr val="accent4">
              <a:lumMod val="60000"/>
              <a:lumOff val="40000"/>
              <a:alpha val="69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800" b="1" dirty="0" smtClean="0"/>
              <a:t>뮤지컬 </a:t>
            </a:r>
            <a:r>
              <a:rPr lang="ko-KR" altLang="en-US" sz="3800" b="1" dirty="0" err="1" smtClean="0"/>
              <a:t>디셈버</a:t>
            </a:r>
            <a:r>
              <a:rPr lang="ko-KR" altLang="en-US" sz="3800" b="1" dirty="0" smtClean="0"/>
              <a:t> 김준수</a:t>
            </a:r>
            <a:r>
              <a:rPr lang="en-US" altLang="ko-KR" sz="3800" b="1" dirty="0" smtClean="0"/>
              <a:t>, </a:t>
            </a:r>
            <a:r>
              <a:rPr lang="ko-KR" altLang="en-US" sz="3800" b="1" dirty="0" smtClean="0"/>
              <a:t>티켓파워 </a:t>
            </a:r>
            <a:endParaRPr lang="en-US" altLang="ko-KR" sz="3800" b="1" dirty="0" smtClean="0"/>
          </a:p>
          <a:p>
            <a:pPr algn="ctr"/>
            <a:r>
              <a:rPr lang="ko-KR" altLang="en-US" sz="3800" b="1" dirty="0" smtClean="0"/>
              <a:t>막강 </a:t>
            </a:r>
            <a:r>
              <a:rPr lang="en-US" altLang="ko-KR" sz="3800" b="1" dirty="0" smtClean="0"/>
              <a:t>"</a:t>
            </a:r>
            <a:r>
              <a:rPr lang="ko-KR" altLang="en-US" sz="3800" b="1" dirty="0" err="1" smtClean="0"/>
              <a:t>아이돌</a:t>
            </a:r>
            <a:r>
              <a:rPr lang="ko-KR" altLang="en-US" sz="3800" b="1" dirty="0" smtClean="0"/>
              <a:t> 출신의 </a:t>
            </a:r>
            <a:r>
              <a:rPr lang="en-US" altLang="ko-KR" sz="3800" b="1" dirty="0" smtClean="0"/>
              <a:t>'</a:t>
            </a:r>
            <a:r>
              <a:rPr lang="ko-KR" altLang="en-US" sz="3800" b="1" dirty="0" smtClean="0"/>
              <a:t>위엄</a:t>
            </a:r>
            <a:r>
              <a:rPr lang="en-US" altLang="ko-KR" sz="3800" b="1" dirty="0" smtClean="0"/>
              <a:t>'</a:t>
            </a:r>
            <a:endParaRPr lang="ko-KR" altLang="en-US" sz="3800" b="1" dirty="0"/>
          </a:p>
        </p:txBody>
      </p:sp>
      <p:sp>
        <p:nvSpPr>
          <p:cNvPr id="6" name="직사각형 5"/>
          <p:cNvSpPr/>
          <p:nvPr/>
        </p:nvSpPr>
        <p:spPr>
          <a:xfrm>
            <a:off x="611560" y="4581128"/>
            <a:ext cx="7848872" cy="126188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800" b="1" dirty="0" smtClean="0"/>
              <a:t>“</a:t>
            </a:r>
            <a:r>
              <a:rPr lang="ko-KR" altLang="en-US" sz="3800" b="1" dirty="0" err="1" smtClean="0"/>
              <a:t>꺄악</a:t>
            </a:r>
            <a:r>
              <a:rPr lang="en-US" altLang="ko-KR" sz="3800" b="1" dirty="0" smtClean="0"/>
              <a:t>~” 2000</a:t>
            </a:r>
            <a:r>
              <a:rPr lang="ko-KR" altLang="en-US" sz="3800" b="1" dirty="0" smtClean="0"/>
              <a:t>여 관객 기립박수</a:t>
            </a:r>
            <a:r>
              <a:rPr lang="en-US" altLang="ko-KR" sz="3800" b="1" dirty="0" smtClean="0"/>
              <a:t>… </a:t>
            </a:r>
            <a:r>
              <a:rPr lang="ko-KR" altLang="en-US" sz="3800" b="1" dirty="0" smtClean="0"/>
              <a:t>뮤지컬 한류 通했다</a:t>
            </a:r>
            <a:endParaRPr lang="ko-KR" altLang="en-US" sz="3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395536" y="836712"/>
            <a:ext cx="8280920" cy="561662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기사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3000" b="1" dirty="0" smtClean="0">
                <a:solidFill>
                  <a:schemeClr val="tx1"/>
                </a:solidFill>
              </a:rPr>
              <a:t>부정적 반응</a:t>
            </a:r>
            <a:r>
              <a:rPr lang="en-US" altLang="ko-KR" sz="3000" b="1" dirty="0" smtClean="0">
                <a:solidFill>
                  <a:schemeClr val="tx1"/>
                </a:solidFill>
              </a:rPr>
              <a:t>)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2420888"/>
            <a:ext cx="8064896" cy="1200329"/>
          </a:xfrm>
          <a:prstGeom prst="rect">
            <a:avLst/>
          </a:prstGeom>
          <a:solidFill>
            <a:schemeClr val="accent4">
              <a:lumMod val="60000"/>
              <a:lumOff val="40000"/>
              <a:alpha val="6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600" b="1" dirty="0" smtClean="0"/>
              <a:t>‘무게’ 전규환 감독 “</a:t>
            </a:r>
            <a:r>
              <a:rPr lang="ko-KR" altLang="en-US" sz="3600" b="1" dirty="0" err="1" smtClean="0"/>
              <a:t>아이돌</a:t>
            </a:r>
            <a:r>
              <a:rPr lang="ko-KR" altLang="en-US" sz="3600" b="1" dirty="0" smtClean="0"/>
              <a:t> 위주 </a:t>
            </a:r>
            <a:endParaRPr lang="en-US" altLang="ko-KR" sz="3600" b="1" dirty="0" smtClean="0"/>
          </a:p>
          <a:p>
            <a:pPr algn="ctr"/>
            <a:r>
              <a:rPr lang="ko-KR" altLang="en-US" sz="3600" b="1" dirty="0" smtClean="0"/>
              <a:t>영화계 풍토 안타깝다”</a:t>
            </a:r>
            <a:endParaRPr lang="ko-KR" altLang="en-US" sz="3600" dirty="0"/>
          </a:p>
        </p:txBody>
      </p:sp>
      <p:sp>
        <p:nvSpPr>
          <p:cNvPr id="6" name="직사각형 5"/>
          <p:cNvSpPr/>
          <p:nvPr/>
        </p:nvSpPr>
        <p:spPr>
          <a:xfrm>
            <a:off x="467544" y="3699614"/>
            <a:ext cx="8064896" cy="1200329"/>
          </a:xfrm>
          <a:prstGeom prst="rect">
            <a:avLst/>
          </a:prstGeom>
          <a:solidFill>
            <a:schemeClr val="accent4">
              <a:lumMod val="60000"/>
              <a:lumOff val="40000"/>
              <a:alpha val="6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600" b="1" dirty="0" smtClean="0"/>
              <a:t>“방송사</a:t>
            </a:r>
            <a:r>
              <a:rPr lang="en-US" altLang="ko-KR" sz="3600" b="1" dirty="0" smtClean="0"/>
              <a:t>, </a:t>
            </a:r>
            <a:r>
              <a:rPr lang="ko-KR" altLang="en-US" sz="3600" b="1" dirty="0" smtClean="0"/>
              <a:t>성우 싼 값에 쓰고 </a:t>
            </a:r>
            <a:endParaRPr lang="en-US" altLang="ko-KR" sz="3600" b="1" dirty="0" smtClean="0"/>
          </a:p>
          <a:p>
            <a:pPr algn="ctr"/>
            <a:r>
              <a:rPr lang="en-US" altLang="ko-KR" sz="3600" b="1" dirty="0" smtClean="0"/>
              <a:t>2</a:t>
            </a:r>
            <a:r>
              <a:rPr lang="ko-KR" altLang="en-US" sz="3600" b="1" dirty="0" smtClean="0"/>
              <a:t>년마다 버려”</a:t>
            </a:r>
            <a:endParaRPr lang="ko-KR" altLang="en-US" sz="3600" dirty="0"/>
          </a:p>
        </p:txBody>
      </p:sp>
      <p:sp>
        <p:nvSpPr>
          <p:cNvPr id="8" name="직사각형 7"/>
          <p:cNvSpPr/>
          <p:nvPr/>
        </p:nvSpPr>
        <p:spPr>
          <a:xfrm>
            <a:off x="467544" y="4976004"/>
            <a:ext cx="8064896" cy="1200329"/>
          </a:xfrm>
          <a:prstGeom prst="rect">
            <a:avLst/>
          </a:prstGeom>
          <a:solidFill>
            <a:schemeClr val="accent4">
              <a:lumMod val="60000"/>
              <a:lumOff val="40000"/>
              <a:alpha val="6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3600" b="1" dirty="0" smtClean="0"/>
              <a:t>‘</a:t>
            </a:r>
            <a:r>
              <a:rPr lang="ko-KR" altLang="en-US" sz="3600" b="1" dirty="0" smtClean="0"/>
              <a:t>주업과 </a:t>
            </a:r>
            <a:r>
              <a:rPr lang="ko-KR" altLang="en-US" sz="3600" b="1" dirty="0" err="1" smtClean="0"/>
              <a:t>부업사이</a:t>
            </a:r>
            <a:r>
              <a:rPr lang="en-US" altLang="ko-KR" sz="3600" b="1" dirty="0" smtClean="0"/>
              <a:t>’ … </a:t>
            </a:r>
          </a:p>
          <a:p>
            <a:pPr algn="ctr"/>
            <a:r>
              <a:rPr lang="ko-KR" altLang="en-US" sz="3600" b="1" dirty="0" err="1" smtClean="0"/>
              <a:t>뮤지컬계</a:t>
            </a:r>
            <a:r>
              <a:rPr lang="ko-KR" altLang="en-US" sz="3600" b="1" dirty="0" smtClean="0"/>
              <a:t> </a:t>
            </a:r>
            <a:r>
              <a:rPr lang="ko-KR" altLang="en-US" sz="3600" b="1" dirty="0" err="1" smtClean="0"/>
              <a:t>아이돌</a:t>
            </a:r>
            <a:r>
              <a:rPr lang="ko-KR" altLang="en-US" sz="3600" b="1" dirty="0" smtClean="0"/>
              <a:t> 캐스팅의 그림자</a:t>
            </a:r>
            <a:endParaRPr lang="ko-KR" altLang="en-US" sz="3600" b="1" dirty="0"/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467544" y="1484784"/>
            <a:ext cx="8064896" cy="881514"/>
          </a:xfrm>
          <a:prstGeom prst="rect">
            <a:avLst/>
          </a:prstGeom>
          <a:solidFill>
            <a:schemeClr val="accent4">
              <a:lumMod val="60000"/>
              <a:lumOff val="40000"/>
              <a:alpha val="68000"/>
            </a:schemeClr>
          </a:solidFill>
        </p:spPr>
        <p:txBody>
          <a:bodyPr>
            <a:normAutofit fontScale="2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ko-KR" altLang="en-US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1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아이유</a:t>
            </a:r>
            <a:r>
              <a:rPr kumimoji="0" lang="ko-KR" altLang="en-US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r>
              <a:rPr kumimoji="0" lang="ko-KR" altLang="en-US" sz="1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억원</a:t>
            </a:r>
            <a:r>
              <a:rPr kumimoji="0" lang="ko-KR" altLang="en-US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더빙 논란</a:t>
            </a:r>
            <a:r>
              <a:rPr kumimoji="0" lang="en-US" altLang="ko-KR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 </a:t>
            </a:r>
            <a:r>
              <a:rPr kumimoji="0" lang="ko-KR" altLang="en-US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성우의 </a:t>
            </a:r>
            <a:r>
              <a:rPr kumimoji="0" lang="en-US" altLang="ko-KR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50</a:t>
            </a:r>
            <a:r>
              <a:rPr kumimoji="0" lang="ko-KR" altLang="en-US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배</a:t>
            </a:r>
            <a:r>
              <a:rPr kumimoji="0" lang="ko-KR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ko-KR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 smtClean="0">
                <a:solidFill>
                  <a:schemeClr val="tx1"/>
                </a:solidFill>
              </a:rPr>
              <a:t>조원의 의견</a:t>
            </a:r>
            <a:endParaRPr lang="en-US" altLang="ko-KR" sz="3600" b="1" dirty="0" smtClean="0">
              <a:solidFill>
                <a:schemeClr val="tx1"/>
              </a:solidFill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ko-KR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장점</a:t>
            </a: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ko-KR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다이어그램 3"/>
          <p:cNvGraphicFramePr/>
          <p:nvPr/>
        </p:nvGraphicFramePr>
        <p:xfrm>
          <a:off x="1547664" y="1628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다이어그램 1"/>
          <p:cNvGraphicFramePr/>
          <p:nvPr/>
        </p:nvGraphicFramePr>
        <p:xfrm>
          <a:off x="611560" y="1628800"/>
          <a:ext cx="792088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 smtClean="0">
                <a:solidFill>
                  <a:schemeClr val="tx1"/>
                </a:solidFill>
              </a:rPr>
              <a:t>조원의 의견</a:t>
            </a:r>
            <a:endParaRPr lang="en-US" altLang="ko-KR" sz="3600" b="1" dirty="0" smtClean="0">
              <a:solidFill>
                <a:schemeClr val="tx1"/>
              </a:solidFill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ko-KR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단점</a:t>
            </a: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ko-KR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2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395536" y="764704"/>
            <a:ext cx="8280920" cy="5616624"/>
          </a:xfrm>
          <a:prstGeom prst="roundRect">
            <a:avLst/>
          </a:prstGeom>
          <a:solidFill>
            <a:schemeClr val="bg1">
              <a:lumMod val="85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/>
          <p:cNvSpPr txBox="1">
            <a:spLocks/>
          </p:cNvSpPr>
          <p:nvPr/>
        </p:nvSpPr>
        <p:spPr>
          <a:xfrm>
            <a:off x="961256" y="274638"/>
            <a:ext cx="2746648" cy="11430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5000" b="1" dirty="0" smtClean="0">
                <a:solidFill>
                  <a:schemeClr val="tx1"/>
                </a:solidFill>
              </a:rPr>
              <a:t>해결책</a:t>
            </a:r>
            <a:endParaRPr kumimoji="0" lang="ko-KR" altLang="en-US" sz="5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827584" y="1700808"/>
            <a:ext cx="727280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500" b="1" dirty="0" err="1" smtClean="0"/>
              <a:t>아이돌의</a:t>
            </a:r>
            <a:r>
              <a:rPr lang="ko-KR" altLang="en-US" sz="3500" b="1" dirty="0" smtClean="0"/>
              <a:t> 증명되지 않은 연기력 문제가 가장 많은 문제들 야기</a:t>
            </a:r>
            <a:endParaRPr lang="ko-KR" altLang="en-US" sz="3500" b="1" dirty="0"/>
          </a:p>
        </p:txBody>
      </p:sp>
      <p:sp>
        <p:nvSpPr>
          <p:cNvPr id="5" name="아래쪽 화살표 4"/>
          <p:cNvSpPr/>
          <p:nvPr/>
        </p:nvSpPr>
        <p:spPr>
          <a:xfrm>
            <a:off x="3995936" y="3068960"/>
            <a:ext cx="1008112" cy="864096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55576" y="4005064"/>
            <a:ext cx="7702750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500" b="1" dirty="0" smtClean="0"/>
              <a:t>일반 배우들과 같은 수준의 노력 필요</a:t>
            </a:r>
            <a:endParaRPr lang="ko-KR" altLang="en-US" sz="3500" b="1" dirty="0"/>
          </a:p>
        </p:txBody>
      </p:sp>
      <p:sp>
        <p:nvSpPr>
          <p:cNvPr id="7" name="직사각형 6"/>
          <p:cNvSpPr/>
          <p:nvPr/>
        </p:nvSpPr>
        <p:spPr>
          <a:xfrm>
            <a:off x="755576" y="4869160"/>
            <a:ext cx="7702750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500" b="1" dirty="0" smtClean="0"/>
              <a:t>일반 배우들과 같은 방법의 검증 필요</a:t>
            </a:r>
            <a:endParaRPr lang="ko-KR" altLang="en-US" sz="35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3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119775" y="273422"/>
            <a:ext cx="6904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아이돌의</a:t>
            </a:r>
            <a:r>
              <a:rPr lang="ko-KR" alt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스크린 장악</a:t>
            </a:r>
            <a:endParaRPr lang="en-US" altLang="ko-K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51520" y="1397002"/>
          <a:ext cx="8640960" cy="49477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20480"/>
                <a:gridCol w="4320480"/>
              </a:tblGrid>
              <a:tr h="10256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b="1" dirty="0" smtClean="0"/>
                        <a:t>긍정적 반응</a:t>
                      </a:r>
                      <a:endParaRPr lang="ko-KR" altLang="en-US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b="1" dirty="0" smtClean="0"/>
                        <a:t>부정적 반응</a:t>
                      </a:r>
                      <a:endParaRPr lang="ko-KR" altLang="en-US" sz="3600" b="1" dirty="0"/>
                    </a:p>
                  </a:txBody>
                  <a:tcPr anchor="ctr"/>
                </a:tc>
              </a:tr>
              <a:tr h="93432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2400" b="1" dirty="0" smtClean="0"/>
                        <a:t>강력한 티켓파워 → 흥행파워</a:t>
                      </a:r>
                      <a:endParaRPr lang="ko-KR" altLang="en-US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배우나 성우들의 자리가 </a:t>
                      </a:r>
                      <a:endParaRPr lang="en-US" altLang="ko-KR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없어지게 되는 것</a:t>
                      </a:r>
                    </a:p>
                  </a:txBody>
                  <a:tcPr anchor="ctr"/>
                </a:tc>
              </a:tr>
              <a:tr h="8640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 smtClean="0"/>
                        <a:t>한류의 새로운 </a:t>
                      </a:r>
                      <a:r>
                        <a:rPr lang="ko-KR" altLang="en-US" sz="2400" b="1" dirty="0" err="1" smtClean="0"/>
                        <a:t>콘텐츠로</a:t>
                      </a:r>
                      <a:r>
                        <a:rPr lang="ko-KR" altLang="en-US" sz="2400" b="1" dirty="0" smtClean="0"/>
                        <a:t> </a:t>
                      </a:r>
                      <a:endParaRPr lang="en-US" altLang="ko-KR" sz="24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 smtClean="0"/>
                        <a:t>발전되는 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작품의 질</a:t>
                      </a:r>
                      <a:r>
                        <a:rPr lang="en-US" altLang="ko-KR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2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무게감</a:t>
                      </a:r>
                      <a:r>
                        <a:rPr lang="en-US" altLang="ko-KR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 저하</a:t>
                      </a:r>
                    </a:p>
                  </a:txBody>
                  <a:tcPr anchor="ctr"/>
                </a:tc>
              </a:tr>
              <a:tr h="12961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 err="1" smtClean="0"/>
                        <a:t>아이돌의</a:t>
                      </a:r>
                      <a:r>
                        <a:rPr lang="ko-KR" altLang="en-US" sz="2400" b="1" dirty="0" smtClean="0"/>
                        <a:t> 한류열풍으로 </a:t>
                      </a:r>
                      <a:endParaRPr lang="en-US" altLang="ko-KR" sz="24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 smtClean="0"/>
                        <a:t>국내 관객동원 뿐만 아니라 </a:t>
                      </a:r>
                      <a:endParaRPr lang="en-US" altLang="ko-KR" sz="24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 smtClean="0"/>
                        <a:t>해외판매에도 유리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고액의 출연료</a:t>
                      </a:r>
                      <a:endParaRPr lang="ko-KR" altLang="en-US" sz="2400" b="1" dirty="0"/>
                    </a:p>
                  </a:txBody>
                  <a:tcPr anchor="ctr"/>
                </a:tc>
              </a:tr>
              <a:tr h="827504"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스케줄로 인한 불성실한 태도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4.jp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83768" y="509364"/>
            <a:ext cx="4305300" cy="52959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직사각형 3"/>
          <p:cNvSpPr/>
          <p:nvPr/>
        </p:nvSpPr>
        <p:spPr>
          <a:xfrm>
            <a:off x="827584" y="2780928"/>
            <a:ext cx="74888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4500" b="1" dirty="0" smtClean="0"/>
              <a:t>여러분의 의견은 어떠십니까</a:t>
            </a:r>
            <a:r>
              <a:rPr lang="en-US" altLang="ko-KR" sz="4500" b="1" dirty="0" smtClean="0"/>
              <a:t>?</a:t>
            </a:r>
            <a:endParaRPr lang="ko-KR" altLang="en-US" sz="45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1115</Words>
  <Application>Microsoft Office PowerPoint</Application>
  <PresentationFormat>화면 슬라이드 쇼(4:3)</PresentationFormat>
  <Paragraphs>221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슬라이드 1</vt:lpstr>
      <vt:lpstr>어원</vt:lpstr>
      <vt:lpstr>영역</vt:lpstr>
      <vt:lpstr>현황 (뮤지컬)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아이돌의 미디어 장악</dc:title>
  <dc:creator>user</dc:creator>
  <cp:lastModifiedBy>user</cp:lastModifiedBy>
  <cp:revision>61</cp:revision>
  <dcterms:created xsi:type="dcterms:W3CDTF">2013-11-18T10:05:35Z</dcterms:created>
  <dcterms:modified xsi:type="dcterms:W3CDTF">2013-11-24T14:05:56Z</dcterms:modified>
</cp:coreProperties>
</file>