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4" r:id="rId3"/>
    <p:sldId id="283" r:id="rId4"/>
    <p:sldId id="267" r:id="rId5"/>
    <p:sldId id="256" r:id="rId6"/>
    <p:sldId id="286" r:id="rId7"/>
    <p:sldId id="285" r:id="rId8"/>
    <p:sldId id="287" r:id="rId9"/>
    <p:sldId id="258" r:id="rId10"/>
    <p:sldId id="259" r:id="rId11"/>
    <p:sldId id="301" r:id="rId12"/>
    <p:sldId id="263" r:id="rId13"/>
    <p:sldId id="289" r:id="rId14"/>
    <p:sldId id="291" r:id="rId15"/>
    <p:sldId id="297" r:id="rId16"/>
    <p:sldId id="298" r:id="rId17"/>
    <p:sldId id="299" r:id="rId18"/>
    <p:sldId id="274" r:id="rId19"/>
    <p:sldId id="302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144" autoAdjust="0"/>
    <p:restoredTop sz="94660"/>
  </p:normalViewPr>
  <p:slideViewPr>
    <p:cSldViewPr>
      <p:cViewPr varScale="1">
        <p:scale>
          <a:sx n="78" d="100"/>
          <a:sy n="78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493907-2BFE-41E3-93A3-A0364797E9FC}" type="doc">
      <dgm:prSet loTypeId="urn:microsoft.com/office/officeart/2005/8/layout/vProcess5" loCatId="process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0A9861AC-89FA-474F-9E4C-12C394DB284F}">
      <dgm:prSet phldrT="[텍스트]" custT="1"/>
      <dgm:spPr/>
      <dgm:t>
        <a:bodyPr/>
        <a:lstStyle/>
        <a:p>
          <a:pPr latinLnBrk="1"/>
          <a:r>
            <a:rPr lang="ko-KR" altLang="en-US" sz="2000" dirty="0" smtClean="0">
              <a:latin typeface="+mn-ea"/>
              <a:ea typeface="+mn-ea"/>
            </a:rPr>
            <a:t>미국에서는 </a:t>
          </a:r>
          <a:r>
            <a:rPr lang="en-US" altLang="ko-KR" sz="2000" dirty="0" smtClean="0">
              <a:latin typeface="+mn-ea"/>
              <a:ea typeface="+mn-ea"/>
            </a:rPr>
            <a:t>1981</a:t>
          </a:r>
          <a:r>
            <a:rPr lang="ko-KR" altLang="en-US" sz="2000" dirty="0" smtClean="0">
              <a:latin typeface="+mn-ea"/>
              <a:ea typeface="+mn-ea"/>
            </a:rPr>
            <a:t>년부터 </a:t>
          </a:r>
          <a:r>
            <a:rPr lang="en-US" altLang="ko-KR" sz="2000" dirty="0" smtClean="0">
              <a:latin typeface="+mn-ea"/>
              <a:ea typeface="+mn-ea"/>
            </a:rPr>
            <a:t>2003</a:t>
          </a:r>
          <a:r>
            <a:rPr lang="ko-KR" altLang="en-US" sz="2000" dirty="0" smtClean="0">
              <a:latin typeface="+mn-ea"/>
              <a:ea typeface="+mn-ea"/>
            </a:rPr>
            <a:t>년까지 다운사이징 여파로 </a:t>
          </a:r>
          <a:r>
            <a:rPr lang="en-US" altLang="ko-KR" sz="2000" dirty="0" smtClean="0">
              <a:latin typeface="+mn-ea"/>
              <a:ea typeface="+mn-ea"/>
            </a:rPr>
            <a:t>3000</a:t>
          </a:r>
          <a:r>
            <a:rPr lang="ko-KR" altLang="en-US" sz="2000" dirty="0" err="1" smtClean="0">
              <a:latin typeface="+mn-ea"/>
              <a:ea typeface="+mn-ea"/>
            </a:rPr>
            <a:t>만명의</a:t>
          </a:r>
          <a:r>
            <a:rPr lang="ko-KR" altLang="en-US" sz="2000" dirty="0" smtClean="0">
              <a:latin typeface="+mn-ea"/>
              <a:ea typeface="+mn-ea"/>
            </a:rPr>
            <a:t> 노동자가 일자리를 잃었습니다</a:t>
          </a:r>
          <a:r>
            <a:rPr lang="en-US" altLang="ko-KR" sz="2000" dirty="0" smtClean="0">
              <a:latin typeface="+mn-ea"/>
              <a:ea typeface="+mn-ea"/>
            </a:rPr>
            <a:t>.</a:t>
          </a:r>
          <a:endParaRPr lang="ko-KR" altLang="en-US" sz="2000" dirty="0">
            <a:latin typeface="+mn-ea"/>
            <a:ea typeface="+mn-ea"/>
          </a:endParaRPr>
        </a:p>
      </dgm:t>
    </dgm:pt>
    <dgm:pt modelId="{876B895F-A766-4541-9A55-E93CF12D79A0}" type="parTrans" cxnId="{E201B525-F07A-4116-9416-7DBA6C74189F}">
      <dgm:prSet/>
      <dgm:spPr/>
      <dgm:t>
        <a:bodyPr/>
        <a:lstStyle/>
        <a:p>
          <a:pPr latinLnBrk="1"/>
          <a:endParaRPr lang="ko-KR" altLang="en-US"/>
        </a:p>
      </dgm:t>
    </dgm:pt>
    <dgm:pt modelId="{227C1767-6778-4D0E-987A-E4485AEAE78C}" type="sibTrans" cxnId="{E201B525-F07A-4116-9416-7DBA6C74189F}">
      <dgm:prSet/>
      <dgm:spPr/>
      <dgm:t>
        <a:bodyPr/>
        <a:lstStyle/>
        <a:p>
          <a:pPr latinLnBrk="1"/>
          <a:endParaRPr lang="ko-KR" altLang="en-US"/>
        </a:p>
      </dgm:t>
    </dgm:pt>
    <dgm:pt modelId="{4D0A5067-0BDD-4D94-9C2D-0445D60C842D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그들 중에서 빈곤층으로 전락하는 사람이 점차 늘어났습니다</a:t>
          </a:r>
          <a:r>
            <a:rPr lang="en-US" altLang="ko-KR" sz="2000" dirty="0" smtClean="0"/>
            <a:t>. </a:t>
          </a:r>
          <a:endParaRPr lang="ko-KR" altLang="en-US" sz="2000" dirty="0"/>
        </a:p>
      </dgm:t>
    </dgm:pt>
    <dgm:pt modelId="{60788785-D603-4797-AB8F-E73B872DB5A3}" type="parTrans" cxnId="{370455D9-0EB4-467E-8DE6-2119B2FA6D9A}">
      <dgm:prSet/>
      <dgm:spPr/>
      <dgm:t>
        <a:bodyPr/>
        <a:lstStyle/>
        <a:p>
          <a:pPr latinLnBrk="1"/>
          <a:endParaRPr lang="ko-KR" altLang="en-US"/>
        </a:p>
      </dgm:t>
    </dgm:pt>
    <dgm:pt modelId="{58053E6E-C623-4B3E-8EF9-4FA5663D258D}" type="sibTrans" cxnId="{370455D9-0EB4-467E-8DE6-2119B2FA6D9A}">
      <dgm:prSet/>
      <dgm:spPr/>
      <dgm:t>
        <a:bodyPr/>
        <a:lstStyle/>
        <a:p>
          <a:pPr latinLnBrk="1"/>
          <a:endParaRPr lang="ko-KR" altLang="en-US"/>
        </a:p>
      </dgm:t>
    </dgm:pt>
    <dgm:pt modelId="{91AC9854-46A7-4E27-8550-2DF0D3C37CBD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기업 경영자들은 </a:t>
          </a:r>
          <a:r>
            <a:rPr lang="en-US" altLang="ko-KR" sz="2000" dirty="0" smtClean="0"/>
            <a:t>2000</a:t>
          </a:r>
          <a:r>
            <a:rPr lang="ko-KR" altLang="en-US" sz="2000" dirty="0" smtClean="0"/>
            <a:t>년 우리 사회를 강타한 </a:t>
          </a:r>
          <a:r>
            <a:rPr lang="en-US" altLang="ko-KR" sz="2000" dirty="0" smtClean="0"/>
            <a:t>&lt;</a:t>
          </a:r>
          <a:r>
            <a:rPr lang="ko-KR" altLang="en-US" sz="2000" dirty="0" smtClean="0"/>
            <a:t>누가 내 치즈를 옮겼을까</a:t>
          </a:r>
          <a:r>
            <a:rPr lang="en-US" altLang="ko-KR" sz="2000" dirty="0" smtClean="0"/>
            <a:t>&gt;</a:t>
          </a:r>
          <a:r>
            <a:rPr lang="ko-KR" altLang="en-US" sz="2000" dirty="0" smtClean="0"/>
            <a:t>를 구매해 직원들에게 열심히 읽혔습니다</a:t>
          </a:r>
          <a:r>
            <a:rPr lang="en-US" altLang="ko-KR" sz="2000" dirty="0" smtClean="0"/>
            <a:t>.</a:t>
          </a:r>
          <a:endParaRPr lang="ko-KR" altLang="en-US" sz="2000" dirty="0"/>
        </a:p>
      </dgm:t>
    </dgm:pt>
    <dgm:pt modelId="{304DF775-E227-450A-A4BB-EEA9B83CF60F}" type="parTrans" cxnId="{DFEC2395-A422-4B36-9F0C-DA0CAE3AF02D}">
      <dgm:prSet/>
      <dgm:spPr/>
      <dgm:t>
        <a:bodyPr/>
        <a:lstStyle/>
        <a:p>
          <a:pPr latinLnBrk="1"/>
          <a:endParaRPr lang="ko-KR" altLang="en-US"/>
        </a:p>
      </dgm:t>
    </dgm:pt>
    <dgm:pt modelId="{30CF7D99-8EF8-46DA-8E5D-F4F3062E8D74}" type="sibTrans" cxnId="{DFEC2395-A422-4B36-9F0C-DA0CAE3AF02D}">
      <dgm:prSet/>
      <dgm:spPr/>
      <dgm:t>
        <a:bodyPr/>
        <a:lstStyle/>
        <a:p>
          <a:pPr latinLnBrk="1"/>
          <a:endParaRPr lang="ko-KR" altLang="en-US"/>
        </a:p>
      </dgm:t>
    </dgm:pt>
    <dgm:pt modelId="{37B1685C-5604-4C8B-9C9C-6ACD531EAA1A}">
      <dgm:prSet custT="1"/>
      <dgm:spPr/>
      <dgm:t>
        <a:bodyPr/>
        <a:lstStyle/>
        <a:p>
          <a:pPr latinLnBrk="1"/>
          <a:r>
            <a:rPr lang="en-US" altLang="ko-KR" sz="2000" dirty="0" smtClean="0"/>
            <a:t>‘</a:t>
          </a:r>
          <a:r>
            <a:rPr lang="ko-KR" altLang="en-US" sz="2000" dirty="0" smtClean="0"/>
            <a:t>보편적 복지’</a:t>
          </a:r>
          <a:r>
            <a:rPr lang="ko-KR" altLang="en-US" sz="2000" dirty="0" err="1" smtClean="0"/>
            <a:t>로</a:t>
          </a:r>
          <a:r>
            <a:rPr lang="ko-KR" altLang="en-US" sz="2000" dirty="0" smtClean="0"/>
            <a:t> 이를 해결하지 않으려니 다른 대책이 필요</a:t>
          </a:r>
          <a:endParaRPr lang="ko-KR" altLang="en-US" sz="2000" dirty="0"/>
        </a:p>
      </dgm:t>
    </dgm:pt>
    <dgm:pt modelId="{6EB9683D-2722-481D-9753-F6F7003A8A0E}" type="parTrans" cxnId="{9470CE32-C3DB-4033-B85D-2D3F7636E7BD}">
      <dgm:prSet/>
      <dgm:spPr/>
      <dgm:t>
        <a:bodyPr/>
        <a:lstStyle/>
        <a:p>
          <a:pPr latinLnBrk="1"/>
          <a:endParaRPr lang="ko-KR" altLang="en-US"/>
        </a:p>
      </dgm:t>
    </dgm:pt>
    <dgm:pt modelId="{0E68F2F6-7FC0-4FBA-BDFB-64FF20BE9523}" type="sibTrans" cxnId="{9470CE32-C3DB-4033-B85D-2D3F7636E7BD}">
      <dgm:prSet/>
      <dgm:spPr/>
      <dgm:t>
        <a:bodyPr/>
        <a:lstStyle/>
        <a:p>
          <a:pPr latinLnBrk="1"/>
          <a:endParaRPr lang="ko-KR" altLang="en-US"/>
        </a:p>
      </dgm:t>
    </dgm:pt>
    <dgm:pt modelId="{4B5A9157-DB40-4042-834E-6D207432FD4D}" type="pres">
      <dgm:prSet presAssocID="{5E493907-2BFE-41E3-93A3-A0364797E9F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EE2E4D-7D6C-48FA-BE79-D395E79B68E6}" type="pres">
      <dgm:prSet presAssocID="{5E493907-2BFE-41E3-93A3-A0364797E9FC}" presName="dummyMaxCanvas" presStyleCnt="0">
        <dgm:presLayoutVars/>
      </dgm:prSet>
      <dgm:spPr/>
    </dgm:pt>
    <dgm:pt modelId="{F8ABCE60-BA1F-453A-8FD8-2798D8B67B54}" type="pres">
      <dgm:prSet presAssocID="{5E493907-2BFE-41E3-93A3-A0364797E9FC}" presName="FourNodes_1" presStyleLbl="node1" presStyleIdx="0" presStyleCnt="4" custLinFactNeighborX="-1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4C3709-3A9A-4AEC-AB8D-F524A19D87A9}" type="pres">
      <dgm:prSet presAssocID="{5E493907-2BFE-41E3-93A3-A0364797E9FC}" presName="FourNodes_2" presStyleLbl="node1" presStyleIdx="1" presStyleCnt="4" custLinFactNeighborX="444" custLinFactNeighborY="392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C75174-0633-41C6-AC5D-737D67EABED0}" type="pres">
      <dgm:prSet presAssocID="{5E493907-2BFE-41E3-93A3-A0364797E9FC}" presName="FourNodes_3" presStyleLbl="node1" presStyleIdx="2" presStyleCnt="4" custLinFactNeighborX="444" custLinFactNeighborY="392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967B3E-B351-4727-8D3B-F93E0CC58499}" type="pres">
      <dgm:prSet presAssocID="{5E493907-2BFE-41E3-93A3-A0364797E9FC}" presName="FourNodes_4" presStyleLbl="node1" presStyleIdx="3" presStyleCnt="4" custLinFactNeighborX="1786" custLinFactNeighborY="1739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E6D2951-C16D-4394-AED0-A75B51A2A9E2}" type="pres">
      <dgm:prSet presAssocID="{5E493907-2BFE-41E3-93A3-A0364797E9F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9A372A8-E03F-48CC-BE9C-C66F7413E461}" type="pres">
      <dgm:prSet presAssocID="{5E493907-2BFE-41E3-93A3-A0364797E9F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5FD7411-6E93-4EC0-B23B-B2FD821FBD38}" type="pres">
      <dgm:prSet presAssocID="{5E493907-2BFE-41E3-93A3-A0364797E9F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C8C734-A97F-4D8C-BCD8-3C1E54CE44AB}" type="pres">
      <dgm:prSet presAssocID="{5E493907-2BFE-41E3-93A3-A0364797E9F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4B901C-DB04-47D7-99F6-FCAEAD3D76F6}" type="pres">
      <dgm:prSet presAssocID="{5E493907-2BFE-41E3-93A3-A0364797E9F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28F461-CB7C-4005-9AB2-562AE104CC09}" type="pres">
      <dgm:prSet presAssocID="{5E493907-2BFE-41E3-93A3-A0364797E9F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C1B8F7F-4869-4F84-BEC3-A757C8A34BBE}" type="pres">
      <dgm:prSet presAssocID="{5E493907-2BFE-41E3-93A3-A0364797E9F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DA6024F-2206-4528-994D-E8550305A2C2}" type="presOf" srcId="{227C1767-6778-4D0E-987A-E4485AEAE78C}" destId="{1E6D2951-C16D-4394-AED0-A75B51A2A9E2}" srcOrd="0" destOrd="0" presId="urn:microsoft.com/office/officeart/2005/8/layout/vProcess5"/>
    <dgm:cxn modelId="{AF84CB52-AE72-43CE-9BD8-976C3B056188}" type="presOf" srcId="{5E493907-2BFE-41E3-93A3-A0364797E9FC}" destId="{4B5A9157-DB40-4042-834E-6D207432FD4D}" srcOrd="0" destOrd="0" presId="urn:microsoft.com/office/officeart/2005/8/layout/vProcess5"/>
    <dgm:cxn modelId="{F27BFEB4-2AB3-4CAD-9BA6-007AD56F9FFF}" type="presOf" srcId="{91AC9854-46A7-4E27-8550-2DF0D3C37CBD}" destId="{9C1B8F7F-4869-4F84-BEC3-A757C8A34BBE}" srcOrd="1" destOrd="0" presId="urn:microsoft.com/office/officeart/2005/8/layout/vProcess5"/>
    <dgm:cxn modelId="{DFEC2395-A422-4B36-9F0C-DA0CAE3AF02D}" srcId="{5E493907-2BFE-41E3-93A3-A0364797E9FC}" destId="{91AC9854-46A7-4E27-8550-2DF0D3C37CBD}" srcOrd="3" destOrd="0" parTransId="{304DF775-E227-450A-A4BB-EEA9B83CF60F}" sibTransId="{30CF7D99-8EF8-46DA-8E5D-F4F3062E8D74}"/>
    <dgm:cxn modelId="{8BD4130F-87DB-4DCB-BF35-073AF5813F0D}" type="presOf" srcId="{0E68F2F6-7FC0-4FBA-BDFB-64FF20BE9523}" destId="{25FD7411-6E93-4EC0-B23B-B2FD821FBD38}" srcOrd="0" destOrd="0" presId="urn:microsoft.com/office/officeart/2005/8/layout/vProcess5"/>
    <dgm:cxn modelId="{DA6D90B7-0A9B-459B-938D-61D42DF1D5E8}" type="presOf" srcId="{91AC9854-46A7-4E27-8550-2DF0D3C37CBD}" destId="{97967B3E-B351-4727-8D3B-F93E0CC58499}" srcOrd="0" destOrd="0" presId="urn:microsoft.com/office/officeart/2005/8/layout/vProcess5"/>
    <dgm:cxn modelId="{636CAD96-966E-4B33-8185-D1B60E170A12}" type="presOf" srcId="{0A9861AC-89FA-474F-9E4C-12C394DB284F}" destId="{F8ABCE60-BA1F-453A-8FD8-2798D8B67B54}" srcOrd="0" destOrd="0" presId="urn:microsoft.com/office/officeart/2005/8/layout/vProcess5"/>
    <dgm:cxn modelId="{9470CE32-C3DB-4033-B85D-2D3F7636E7BD}" srcId="{5E493907-2BFE-41E3-93A3-A0364797E9FC}" destId="{37B1685C-5604-4C8B-9C9C-6ACD531EAA1A}" srcOrd="2" destOrd="0" parTransId="{6EB9683D-2722-481D-9753-F6F7003A8A0E}" sibTransId="{0E68F2F6-7FC0-4FBA-BDFB-64FF20BE9523}"/>
    <dgm:cxn modelId="{437A0DAD-4FDF-4899-A755-22B85E9C22CE}" type="presOf" srcId="{37B1685C-5604-4C8B-9C9C-6ACD531EAA1A}" destId="{2B28F461-CB7C-4005-9AB2-562AE104CC09}" srcOrd="1" destOrd="0" presId="urn:microsoft.com/office/officeart/2005/8/layout/vProcess5"/>
    <dgm:cxn modelId="{370455D9-0EB4-467E-8DE6-2119B2FA6D9A}" srcId="{5E493907-2BFE-41E3-93A3-A0364797E9FC}" destId="{4D0A5067-0BDD-4D94-9C2D-0445D60C842D}" srcOrd="1" destOrd="0" parTransId="{60788785-D603-4797-AB8F-E73B872DB5A3}" sibTransId="{58053E6E-C623-4B3E-8EF9-4FA5663D258D}"/>
    <dgm:cxn modelId="{AF472C9A-FA34-46AE-AE72-9CC6C25BBB28}" type="presOf" srcId="{4D0A5067-0BDD-4D94-9C2D-0445D60C842D}" destId="{3C4B901C-DB04-47D7-99F6-FCAEAD3D76F6}" srcOrd="1" destOrd="0" presId="urn:microsoft.com/office/officeart/2005/8/layout/vProcess5"/>
    <dgm:cxn modelId="{4E947571-EB50-4BC4-8468-60A1974F67F5}" type="presOf" srcId="{37B1685C-5604-4C8B-9C9C-6ACD531EAA1A}" destId="{75C75174-0633-41C6-AC5D-737D67EABED0}" srcOrd="0" destOrd="0" presId="urn:microsoft.com/office/officeart/2005/8/layout/vProcess5"/>
    <dgm:cxn modelId="{C00D0DF2-93E9-41C7-9988-2D88D0450E36}" type="presOf" srcId="{0A9861AC-89FA-474F-9E4C-12C394DB284F}" destId="{E4C8C734-A97F-4D8C-BCD8-3C1E54CE44AB}" srcOrd="1" destOrd="0" presId="urn:microsoft.com/office/officeart/2005/8/layout/vProcess5"/>
    <dgm:cxn modelId="{603A665F-E7D6-4973-9E90-F9A2E63215FD}" type="presOf" srcId="{58053E6E-C623-4B3E-8EF9-4FA5663D258D}" destId="{99A372A8-E03F-48CC-BE9C-C66F7413E461}" srcOrd="0" destOrd="0" presId="urn:microsoft.com/office/officeart/2005/8/layout/vProcess5"/>
    <dgm:cxn modelId="{E201B525-F07A-4116-9416-7DBA6C74189F}" srcId="{5E493907-2BFE-41E3-93A3-A0364797E9FC}" destId="{0A9861AC-89FA-474F-9E4C-12C394DB284F}" srcOrd="0" destOrd="0" parTransId="{876B895F-A766-4541-9A55-E93CF12D79A0}" sibTransId="{227C1767-6778-4D0E-987A-E4485AEAE78C}"/>
    <dgm:cxn modelId="{4D4B8963-C24E-4488-9E20-25DC5BFE3B41}" type="presOf" srcId="{4D0A5067-0BDD-4D94-9C2D-0445D60C842D}" destId="{DF4C3709-3A9A-4AEC-AB8D-F524A19D87A9}" srcOrd="0" destOrd="0" presId="urn:microsoft.com/office/officeart/2005/8/layout/vProcess5"/>
    <dgm:cxn modelId="{3FB66B2B-C6A9-4C43-8685-0880EDCAAA2F}" type="presParOf" srcId="{4B5A9157-DB40-4042-834E-6D207432FD4D}" destId="{73EE2E4D-7D6C-48FA-BE79-D395E79B68E6}" srcOrd="0" destOrd="0" presId="urn:microsoft.com/office/officeart/2005/8/layout/vProcess5"/>
    <dgm:cxn modelId="{1406E5C7-C505-4850-A251-B82F38CCE594}" type="presParOf" srcId="{4B5A9157-DB40-4042-834E-6D207432FD4D}" destId="{F8ABCE60-BA1F-453A-8FD8-2798D8B67B54}" srcOrd="1" destOrd="0" presId="urn:microsoft.com/office/officeart/2005/8/layout/vProcess5"/>
    <dgm:cxn modelId="{4168D8BD-B867-48AA-9441-25471B8C8CA3}" type="presParOf" srcId="{4B5A9157-DB40-4042-834E-6D207432FD4D}" destId="{DF4C3709-3A9A-4AEC-AB8D-F524A19D87A9}" srcOrd="2" destOrd="0" presId="urn:microsoft.com/office/officeart/2005/8/layout/vProcess5"/>
    <dgm:cxn modelId="{C9A55C10-51E3-4F7B-B4E3-2F2A1400EA01}" type="presParOf" srcId="{4B5A9157-DB40-4042-834E-6D207432FD4D}" destId="{75C75174-0633-41C6-AC5D-737D67EABED0}" srcOrd="3" destOrd="0" presId="urn:microsoft.com/office/officeart/2005/8/layout/vProcess5"/>
    <dgm:cxn modelId="{6308F15E-A43E-49E7-AD40-8D4089DA0551}" type="presParOf" srcId="{4B5A9157-DB40-4042-834E-6D207432FD4D}" destId="{97967B3E-B351-4727-8D3B-F93E0CC58499}" srcOrd="4" destOrd="0" presId="urn:microsoft.com/office/officeart/2005/8/layout/vProcess5"/>
    <dgm:cxn modelId="{0922C2F5-3B80-4FE0-95DA-A754F58A60E6}" type="presParOf" srcId="{4B5A9157-DB40-4042-834E-6D207432FD4D}" destId="{1E6D2951-C16D-4394-AED0-A75B51A2A9E2}" srcOrd="5" destOrd="0" presId="urn:microsoft.com/office/officeart/2005/8/layout/vProcess5"/>
    <dgm:cxn modelId="{F5A8AABE-7220-43E5-A754-4CA9EFF31DBD}" type="presParOf" srcId="{4B5A9157-DB40-4042-834E-6D207432FD4D}" destId="{99A372A8-E03F-48CC-BE9C-C66F7413E461}" srcOrd="6" destOrd="0" presId="urn:microsoft.com/office/officeart/2005/8/layout/vProcess5"/>
    <dgm:cxn modelId="{6A49B302-1D8B-4849-B09C-95732E04C014}" type="presParOf" srcId="{4B5A9157-DB40-4042-834E-6D207432FD4D}" destId="{25FD7411-6E93-4EC0-B23B-B2FD821FBD38}" srcOrd="7" destOrd="0" presId="urn:microsoft.com/office/officeart/2005/8/layout/vProcess5"/>
    <dgm:cxn modelId="{055E5009-5E3B-452A-B512-4DFB2D3DA57B}" type="presParOf" srcId="{4B5A9157-DB40-4042-834E-6D207432FD4D}" destId="{E4C8C734-A97F-4D8C-BCD8-3C1E54CE44AB}" srcOrd="8" destOrd="0" presId="urn:microsoft.com/office/officeart/2005/8/layout/vProcess5"/>
    <dgm:cxn modelId="{A1A52623-E57D-465F-9511-5EEFE1895B52}" type="presParOf" srcId="{4B5A9157-DB40-4042-834E-6D207432FD4D}" destId="{3C4B901C-DB04-47D7-99F6-FCAEAD3D76F6}" srcOrd="9" destOrd="0" presId="urn:microsoft.com/office/officeart/2005/8/layout/vProcess5"/>
    <dgm:cxn modelId="{E2E2F2EB-92CA-4588-92B5-3E962F49B702}" type="presParOf" srcId="{4B5A9157-DB40-4042-834E-6D207432FD4D}" destId="{2B28F461-CB7C-4005-9AB2-562AE104CC09}" srcOrd="10" destOrd="0" presId="urn:microsoft.com/office/officeart/2005/8/layout/vProcess5"/>
    <dgm:cxn modelId="{48761F79-E017-4313-A7DD-90BC0F4EF555}" type="presParOf" srcId="{4B5A9157-DB40-4042-834E-6D207432FD4D}" destId="{9C1B8F7F-4869-4F84-BEC3-A757C8A34BBE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786CA1-D125-4032-B48F-067B595C328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EC96A27-3E8D-4BF3-91BD-931FDE70F728}">
      <dgm:prSet phldrT="[텍스트]"/>
      <dgm:spPr/>
      <dgm:t>
        <a:bodyPr/>
        <a:lstStyle/>
        <a:p>
          <a:pPr latinLnBrk="1"/>
          <a:r>
            <a:rPr lang="ko-KR" altLang="en-US" b="1" dirty="0" smtClean="0"/>
            <a:t>지나치게 </a:t>
          </a:r>
          <a:endParaRPr lang="en-US" altLang="ko-KR" b="1" dirty="0" smtClean="0"/>
        </a:p>
        <a:p>
          <a:pPr latinLnBrk="1"/>
          <a:r>
            <a:rPr lang="ko-KR" altLang="en-US" b="1" dirty="0" smtClean="0"/>
            <a:t>추상적인 내용들</a:t>
          </a:r>
          <a:endParaRPr lang="ko-KR" altLang="en-US" dirty="0"/>
        </a:p>
      </dgm:t>
    </dgm:pt>
    <dgm:pt modelId="{76CA3614-F074-43BA-8681-ECF7F55B22A0}" type="parTrans" cxnId="{A18E896D-916F-425E-AF23-A0C46EEBC106}">
      <dgm:prSet/>
      <dgm:spPr/>
      <dgm:t>
        <a:bodyPr/>
        <a:lstStyle/>
        <a:p>
          <a:pPr latinLnBrk="1"/>
          <a:endParaRPr lang="ko-KR" altLang="en-US"/>
        </a:p>
      </dgm:t>
    </dgm:pt>
    <dgm:pt modelId="{261C6AF3-C1B2-457F-906B-11F0F02F2D8C}" type="sibTrans" cxnId="{A18E896D-916F-425E-AF23-A0C46EEBC106}">
      <dgm:prSet/>
      <dgm:spPr/>
      <dgm:t>
        <a:bodyPr/>
        <a:lstStyle/>
        <a:p>
          <a:pPr latinLnBrk="1"/>
          <a:endParaRPr lang="ko-KR" altLang="en-US"/>
        </a:p>
      </dgm:t>
    </dgm:pt>
    <dgm:pt modelId="{31E086E9-4FE0-4788-8B15-7CBCABD9A892}">
      <dgm:prSet phldrT="[텍스트]" custT="1"/>
      <dgm:spPr/>
      <dgm:t>
        <a:bodyPr/>
        <a:lstStyle/>
        <a:p>
          <a:pPr latinLnBrk="1"/>
          <a:r>
            <a:rPr lang="en-US" altLang="ko-KR" sz="2400" b="1" dirty="0" smtClean="0"/>
            <a:t>&lt;</a:t>
          </a:r>
          <a:r>
            <a:rPr lang="ko-KR" altLang="en-US" sz="2400" b="1" dirty="0" smtClean="0"/>
            <a:t>시간관리</a:t>
          </a:r>
          <a:r>
            <a:rPr lang="en-US" altLang="ko-KR" sz="2400" b="1" dirty="0" smtClean="0"/>
            <a:t>&gt; , &lt;</a:t>
          </a:r>
          <a:r>
            <a:rPr lang="ko-KR" altLang="en-US" sz="2400" b="1" dirty="0" smtClean="0"/>
            <a:t>긍정적 마인드</a:t>
          </a:r>
          <a:r>
            <a:rPr lang="en-US" altLang="ko-KR" sz="2400" b="1" dirty="0" smtClean="0"/>
            <a:t>&gt;, &lt;</a:t>
          </a:r>
          <a:r>
            <a:rPr lang="ko-KR" altLang="en-US" sz="2400" b="1" dirty="0" smtClean="0"/>
            <a:t>행동하라</a:t>
          </a:r>
          <a:r>
            <a:rPr lang="en-US" altLang="ko-KR" sz="2400" b="1" dirty="0" smtClean="0"/>
            <a:t>&gt; </a:t>
          </a:r>
          <a:endParaRPr lang="ko-KR" altLang="en-US" sz="2400" dirty="0"/>
        </a:p>
      </dgm:t>
    </dgm:pt>
    <dgm:pt modelId="{59CFFA99-F1F0-4020-A1B2-0212FE95E984}" type="parTrans" cxnId="{5E715FE8-AA14-481F-BD38-962A16D4516A}">
      <dgm:prSet/>
      <dgm:spPr/>
      <dgm:t>
        <a:bodyPr/>
        <a:lstStyle/>
        <a:p>
          <a:pPr latinLnBrk="1"/>
          <a:endParaRPr lang="ko-KR" altLang="en-US"/>
        </a:p>
      </dgm:t>
    </dgm:pt>
    <dgm:pt modelId="{934C6F02-3F62-47BC-B0E7-964AE872D1CB}" type="sibTrans" cxnId="{5E715FE8-AA14-481F-BD38-962A16D4516A}">
      <dgm:prSet/>
      <dgm:spPr/>
      <dgm:t>
        <a:bodyPr/>
        <a:lstStyle/>
        <a:p>
          <a:pPr latinLnBrk="1"/>
          <a:endParaRPr lang="ko-KR" altLang="en-US"/>
        </a:p>
      </dgm:t>
    </dgm:pt>
    <dgm:pt modelId="{85FD47E8-5FD4-4BDA-ABB2-1103AE3A6245}">
      <dgm:prSet phldrT="[텍스트]"/>
      <dgm:spPr/>
      <dgm:t>
        <a:bodyPr/>
        <a:lstStyle/>
        <a:p>
          <a:pPr latinLnBrk="1"/>
          <a:r>
            <a:rPr lang="ko-KR" altLang="en-US" b="1" dirty="0" smtClean="0"/>
            <a:t>창의력</a:t>
          </a:r>
          <a:r>
            <a:rPr lang="en-US" altLang="ko-KR" b="1" dirty="0" smtClean="0"/>
            <a:t>, </a:t>
          </a:r>
        </a:p>
        <a:p>
          <a:pPr latinLnBrk="1"/>
          <a:r>
            <a:rPr lang="ko-KR" altLang="en-US" b="1" dirty="0" smtClean="0"/>
            <a:t>사고력에는 도움이 </a:t>
          </a:r>
          <a:endParaRPr lang="en-US" altLang="ko-KR" b="1" dirty="0" smtClean="0"/>
        </a:p>
        <a:p>
          <a:pPr latinLnBrk="1"/>
          <a:r>
            <a:rPr lang="ko-KR" altLang="en-US" b="1" dirty="0" err="1" smtClean="0"/>
            <a:t>안되는</a:t>
          </a:r>
          <a:r>
            <a:rPr lang="ko-KR" altLang="en-US" b="1" dirty="0" smtClean="0"/>
            <a:t> 구성 </a:t>
          </a:r>
          <a:endParaRPr lang="ko-KR" altLang="en-US" dirty="0"/>
        </a:p>
      </dgm:t>
    </dgm:pt>
    <dgm:pt modelId="{5097D77D-E1E1-4C7F-B279-A5B0660B7F6C}" type="sibTrans" cxnId="{9182CA22-C976-41C3-BB23-3367396B6952}">
      <dgm:prSet/>
      <dgm:spPr/>
      <dgm:t>
        <a:bodyPr/>
        <a:lstStyle/>
        <a:p>
          <a:pPr latinLnBrk="1"/>
          <a:endParaRPr lang="ko-KR" altLang="en-US"/>
        </a:p>
      </dgm:t>
    </dgm:pt>
    <dgm:pt modelId="{1DB529B3-2848-4562-AF78-87A86869DBB3}" type="parTrans" cxnId="{9182CA22-C976-41C3-BB23-3367396B6952}">
      <dgm:prSet/>
      <dgm:spPr/>
      <dgm:t>
        <a:bodyPr/>
        <a:lstStyle/>
        <a:p>
          <a:pPr latinLnBrk="1"/>
          <a:endParaRPr lang="ko-KR" altLang="en-US"/>
        </a:p>
      </dgm:t>
    </dgm:pt>
    <dgm:pt modelId="{B669C474-EA1A-42DB-92EC-854529276782}">
      <dgm:prSet phldrT="[텍스트]"/>
      <dgm:spPr/>
      <dgm:t>
        <a:bodyPr/>
        <a:lstStyle/>
        <a:p>
          <a:pPr latinLnBrk="1"/>
          <a:r>
            <a:rPr lang="ko-KR" altLang="en-US" b="1" dirty="0" smtClean="0"/>
            <a:t>뻔한 내용</a:t>
          </a:r>
          <a:r>
            <a:rPr lang="en-US" altLang="ko-KR" b="1" dirty="0" smtClean="0"/>
            <a:t>, </a:t>
          </a:r>
        </a:p>
        <a:p>
          <a:pPr latinLnBrk="1"/>
          <a:r>
            <a:rPr lang="ko-KR" altLang="en-US" b="1" dirty="0" smtClean="0"/>
            <a:t>뻔한 결말 </a:t>
          </a:r>
          <a:endParaRPr lang="ko-KR" altLang="en-US" dirty="0"/>
        </a:p>
      </dgm:t>
    </dgm:pt>
    <dgm:pt modelId="{2D60411C-C63F-443A-863E-747541A13110}" type="sibTrans" cxnId="{71B0B49E-06F9-4342-8A07-F8851BD1D2AC}">
      <dgm:prSet/>
      <dgm:spPr/>
      <dgm:t>
        <a:bodyPr/>
        <a:lstStyle/>
        <a:p>
          <a:pPr latinLnBrk="1"/>
          <a:endParaRPr lang="ko-KR" altLang="en-US"/>
        </a:p>
      </dgm:t>
    </dgm:pt>
    <dgm:pt modelId="{95B450AA-E59A-4117-88DA-99D28BB4753B}" type="parTrans" cxnId="{71B0B49E-06F9-4342-8A07-F8851BD1D2AC}">
      <dgm:prSet/>
      <dgm:spPr/>
      <dgm:t>
        <a:bodyPr/>
        <a:lstStyle/>
        <a:p>
          <a:pPr latinLnBrk="1"/>
          <a:endParaRPr lang="ko-KR" altLang="en-US"/>
        </a:p>
      </dgm:t>
    </dgm:pt>
    <dgm:pt modelId="{1690751C-A826-4CCD-84D1-C7E38050A5E2}">
      <dgm:prSet phldrT="[텍스트]" custT="1"/>
      <dgm:spPr/>
      <dgm:t>
        <a:bodyPr/>
        <a:lstStyle/>
        <a:p>
          <a:pPr latinLnBrk="1"/>
          <a:r>
            <a:rPr lang="ko-KR" altLang="en-US" sz="2400" b="1" i="0" dirty="0" smtClean="0"/>
            <a:t>긍정적으로 생각해라</a:t>
          </a:r>
          <a:r>
            <a:rPr lang="en-US" altLang="ko-KR" sz="2400" b="1" i="0" dirty="0" smtClean="0"/>
            <a:t>.</a:t>
          </a:r>
          <a:endParaRPr lang="ko-KR" altLang="en-US" sz="2400" b="1" dirty="0"/>
        </a:p>
      </dgm:t>
    </dgm:pt>
    <dgm:pt modelId="{CCD424A5-99F9-4443-96A5-69D1F17070DE}" type="sibTrans" cxnId="{5840A9F2-3549-4FDB-9A9C-998DC5B96700}">
      <dgm:prSet/>
      <dgm:spPr/>
      <dgm:t>
        <a:bodyPr/>
        <a:lstStyle/>
        <a:p>
          <a:pPr latinLnBrk="1"/>
          <a:endParaRPr lang="ko-KR" altLang="en-US"/>
        </a:p>
      </dgm:t>
    </dgm:pt>
    <dgm:pt modelId="{1FBF3C26-319A-4BCF-9294-821E60ADDB5C}" type="parTrans" cxnId="{5840A9F2-3549-4FDB-9A9C-998DC5B96700}">
      <dgm:prSet/>
      <dgm:spPr/>
      <dgm:t>
        <a:bodyPr/>
        <a:lstStyle/>
        <a:p>
          <a:pPr latinLnBrk="1"/>
          <a:endParaRPr lang="ko-KR" altLang="en-US"/>
        </a:p>
      </dgm:t>
    </dgm:pt>
    <dgm:pt modelId="{7F294BA1-4072-4F6A-8B4F-3335A00377B0}">
      <dgm:prSet phldrT="[텍스트]" custT="1"/>
      <dgm:spPr/>
      <dgm:t>
        <a:bodyPr/>
        <a:lstStyle/>
        <a:p>
          <a:pPr latinLnBrk="1"/>
          <a:r>
            <a:rPr lang="ko-KR" altLang="en-US" sz="2400" b="1" i="0" dirty="0" smtClean="0"/>
            <a:t>고난과 시련은 성공의 필요조건이다</a:t>
          </a:r>
          <a:r>
            <a:rPr lang="en-US" altLang="ko-KR" sz="2400" b="1" i="0" dirty="0" smtClean="0"/>
            <a:t>.</a:t>
          </a:r>
          <a:endParaRPr lang="ko-KR" altLang="en-US" sz="2400" b="1" dirty="0"/>
        </a:p>
      </dgm:t>
    </dgm:pt>
    <dgm:pt modelId="{8584C2A4-53D5-4C26-8381-AC4DE66FC324}" type="parTrans" cxnId="{8C467E6F-03B3-40E0-A719-3212AA955944}">
      <dgm:prSet/>
      <dgm:spPr/>
      <dgm:t>
        <a:bodyPr/>
        <a:lstStyle/>
        <a:p>
          <a:pPr latinLnBrk="1"/>
          <a:endParaRPr lang="ko-KR" altLang="en-US"/>
        </a:p>
      </dgm:t>
    </dgm:pt>
    <dgm:pt modelId="{9E9A7B7D-CD3A-4A03-8F07-C193F4A21A29}" type="sibTrans" cxnId="{8C467E6F-03B3-40E0-A719-3212AA955944}">
      <dgm:prSet/>
      <dgm:spPr/>
      <dgm:t>
        <a:bodyPr/>
        <a:lstStyle/>
        <a:p>
          <a:pPr latinLnBrk="1"/>
          <a:endParaRPr lang="ko-KR" altLang="en-US"/>
        </a:p>
      </dgm:t>
    </dgm:pt>
    <dgm:pt modelId="{380582CB-82E3-4A47-A057-C829CBB3F50C}">
      <dgm:prSet phldrT="[텍스트]"/>
      <dgm:spPr/>
      <dgm:t>
        <a:bodyPr/>
        <a:lstStyle/>
        <a:p>
          <a:pPr latinLnBrk="1"/>
          <a:r>
            <a:rPr lang="ko-KR" altLang="en-US" b="1" u="none" dirty="0" smtClean="0">
              <a:solidFill>
                <a:schemeClr val="tx1"/>
              </a:solidFill>
            </a:rPr>
            <a:t>사고를 필요로 하지 않고 일방적으로 받아들인다</a:t>
          </a:r>
          <a:r>
            <a:rPr lang="en-US" altLang="ko-KR" b="1" u="none" dirty="0" smtClean="0">
              <a:solidFill>
                <a:schemeClr val="tx1"/>
              </a:solidFill>
            </a:rPr>
            <a:t>.</a:t>
          </a:r>
          <a:endParaRPr lang="ko-KR" altLang="en-US" b="1" u="none" dirty="0">
            <a:solidFill>
              <a:schemeClr val="tx1"/>
            </a:solidFill>
          </a:endParaRPr>
        </a:p>
      </dgm:t>
    </dgm:pt>
    <dgm:pt modelId="{268B57AB-69F3-4725-9085-1F66E525BBE9}" type="sibTrans" cxnId="{80DEFACA-59BD-4114-8AB0-225F624AF520}">
      <dgm:prSet/>
      <dgm:spPr/>
      <dgm:t>
        <a:bodyPr/>
        <a:lstStyle/>
        <a:p>
          <a:pPr latinLnBrk="1"/>
          <a:endParaRPr lang="ko-KR" altLang="en-US"/>
        </a:p>
      </dgm:t>
    </dgm:pt>
    <dgm:pt modelId="{DE738247-9160-42EB-AD64-F3EB208EF881}" type="parTrans" cxnId="{80DEFACA-59BD-4114-8AB0-225F624AF520}">
      <dgm:prSet/>
      <dgm:spPr/>
      <dgm:t>
        <a:bodyPr/>
        <a:lstStyle/>
        <a:p>
          <a:pPr latinLnBrk="1"/>
          <a:endParaRPr lang="ko-KR" altLang="en-US"/>
        </a:p>
      </dgm:t>
    </dgm:pt>
    <dgm:pt modelId="{68377A53-5EC9-4834-B0B7-FD385489B58B}" type="pres">
      <dgm:prSet presAssocID="{0D786CA1-D125-4032-B48F-067B595C328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A712F7-9D74-4310-AB00-2B562746C3EC}" type="pres">
      <dgm:prSet presAssocID="{9EC96A27-3E8D-4BF3-91BD-931FDE70F728}" presName="linNode" presStyleCnt="0"/>
      <dgm:spPr/>
    </dgm:pt>
    <dgm:pt modelId="{05AD12C1-B624-4B5A-A3B0-77C01DB89304}" type="pres">
      <dgm:prSet presAssocID="{9EC96A27-3E8D-4BF3-91BD-931FDE70F728}" presName="parentText" presStyleLbl="node1" presStyleIdx="0" presStyleCnt="3" custScaleX="4490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D3BECB-D61A-43A9-AAAB-FAE45934A0B1}" type="pres">
      <dgm:prSet presAssocID="{9EC96A27-3E8D-4BF3-91BD-931FDE70F728}" presName="descendantText" presStyleLbl="alignAccFollowNode1" presStyleIdx="0" presStyleCnt="3" custScaleX="148842" custScaleY="115464" custLinFactNeighborX="-1419" custLinFactNeighborY="21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0E16972-11CC-40EC-BC6B-57AFD6A04897}" type="pres">
      <dgm:prSet presAssocID="{261C6AF3-C1B2-457F-906B-11F0F02F2D8C}" presName="sp" presStyleCnt="0"/>
      <dgm:spPr/>
    </dgm:pt>
    <dgm:pt modelId="{B58C11B7-47A6-48D4-B183-3E1B1EE80603}" type="pres">
      <dgm:prSet presAssocID="{B669C474-EA1A-42DB-92EC-854529276782}" presName="linNode" presStyleCnt="0"/>
      <dgm:spPr/>
    </dgm:pt>
    <dgm:pt modelId="{9F35A428-5FDB-4410-BC2C-898557297300}" type="pres">
      <dgm:prSet presAssocID="{B669C474-EA1A-42DB-92EC-854529276782}" presName="parentText" presStyleLbl="node1" presStyleIdx="1" presStyleCnt="3" custScaleX="4031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0082380-E0FB-49FD-9E88-3F94FC420C0D}" type="pres">
      <dgm:prSet presAssocID="{B669C474-EA1A-42DB-92EC-854529276782}" presName="descendantText" presStyleLbl="alignAccFollowNode1" presStyleIdx="1" presStyleCnt="3" custScaleX="130991" custScaleY="112404" custLinFactNeighborX="-1287" custLinFactNeighborY="-189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BC7E31A-AA70-4F4B-A6F4-0C2EE440738B}" type="pres">
      <dgm:prSet presAssocID="{2D60411C-C63F-443A-863E-747541A13110}" presName="sp" presStyleCnt="0"/>
      <dgm:spPr/>
    </dgm:pt>
    <dgm:pt modelId="{F27A7692-F32E-482F-A561-8178D1C95D05}" type="pres">
      <dgm:prSet presAssocID="{85FD47E8-5FD4-4BDA-ABB2-1103AE3A6245}" presName="linNode" presStyleCnt="0"/>
      <dgm:spPr/>
    </dgm:pt>
    <dgm:pt modelId="{685BDD0F-6764-4AC3-9EB4-11C84B144DD8}" type="pres">
      <dgm:prSet presAssocID="{85FD47E8-5FD4-4BDA-ABB2-1103AE3A6245}" presName="parentText" presStyleLbl="node1" presStyleIdx="2" presStyleCnt="3" custScaleX="3774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826C258-6F8B-41AE-87BF-5E0AE26E014D}" type="pres">
      <dgm:prSet presAssocID="{85FD47E8-5FD4-4BDA-ABB2-1103AE3A6245}" presName="descendantText" presStyleLbl="alignAccFollowNode1" presStyleIdx="2" presStyleCnt="3" custScaleX="133574" custLinFactNeighborX="-1012" custLinFactNeighborY="-108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C467E6F-03B3-40E0-A719-3212AA955944}" srcId="{B669C474-EA1A-42DB-92EC-854529276782}" destId="{7F294BA1-4072-4F6A-8B4F-3335A00377B0}" srcOrd="1" destOrd="0" parTransId="{8584C2A4-53D5-4C26-8381-AC4DE66FC324}" sibTransId="{9E9A7B7D-CD3A-4A03-8F07-C193F4A21A29}"/>
    <dgm:cxn modelId="{5E715FE8-AA14-481F-BD38-962A16D4516A}" srcId="{9EC96A27-3E8D-4BF3-91BD-931FDE70F728}" destId="{31E086E9-4FE0-4788-8B15-7CBCABD9A892}" srcOrd="0" destOrd="0" parTransId="{59CFFA99-F1F0-4020-A1B2-0212FE95E984}" sibTransId="{934C6F02-3F62-47BC-B0E7-964AE872D1CB}"/>
    <dgm:cxn modelId="{A18E896D-916F-425E-AF23-A0C46EEBC106}" srcId="{0D786CA1-D125-4032-B48F-067B595C3289}" destId="{9EC96A27-3E8D-4BF3-91BD-931FDE70F728}" srcOrd="0" destOrd="0" parTransId="{76CA3614-F074-43BA-8681-ECF7F55B22A0}" sibTransId="{261C6AF3-C1B2-457F-906B-11F0F02F2D8C}"/>
    <dgm:cxn modelId="{42D07981-6550-46D7-BAFB-73BF7D740AB2}" type="presOf" srcId="{1690751C-A826-4CCD-84D1-C7E38050A5E2}" destId="{50082380-E0FB-49FD-9E88-3F94FC420C0D}" srcOrd="0" destOrd="0" presId="urn:microsoft.com/office/officeart/2005/8/layout/vList5"/>
    <dgm:cxn modelId="{26940B66-F09E-465A-B80C-93B3A3684427}" type="presOf" srcId="{31E086E9-4FE0-4788-8B15-7CBCABD9A892}" destId="{94D3BECB-D61A-43A9-AAAB-FAE45934A0B1}" srcOrd="0" destOrd="0" presId="urn:microsoft.com/office/officeart/2005/8/layout/vList5"/>
    <dgm:cxn modelId="{80DEFACA-59BD-4114-8AB0-225F624AF520}" srcId="{85FD47E8-5FD4-4BDA-ABB2-1103AE3A6245}" destId="{380582CB-82E3-4A47-A057-C829CBB3F50C}" srcOrd="0" destOrd="0" parTransId="{DE738247-9160-42EB-AD64-F3EB208EF881}" sibTransId="{268B57AB-69F3-4725-9085-1F66E525BBE9}"/>
    <dgm:cxn modelId="{BEEF44EA-326B-4EEA-BBB4-838EF846E6C4}" type="presOf" srcId="{380582CB-82E3-4A47-A057-C829CBB3F50C}" destId="{F826C258-6F8B-41AE-87BF-5E0AE26E014D}" srcOrd="0" destOrd="0" presId="urn:microsoft.com/office/officeart/2005/8/layout/vList5"/>
    <dgm:cxn modelId="{9DDCD454-6B8E-4119-A483-5AA9B3042BF9}" type="presOf" srcId="{9EC96A27-3E8D-4BF3-91BD-931FDE70F728}" destId="{05AD12C1-B624-4B5A-A3B0-77C01DB89304}" srcOrd="0" destOrd="0" presId="urn:microsoft.com/office/officeart/2005/8/layout/vList5"/>
    <dgm:cxn modelId="{FD606D9F-7AF3-4976-8F39-7102D2615515}" type="presOf" srcId="{7F294BA1-4072-4F6A-8B4F-3335A00377B0}" destId="{50082380-E0FB-49FD-9E88-3F94FC420C0D}" srcOrd="0" destOrd="1" presId="urn:microsoft.com/office/officeart/2005/8/layout/vList5"/>
    <dgm:cxn modelId="{71B0B49E-06F9-4342-8A07-F8851BD1D2AC}" srcId="{0D786CA1-D125-4032-B48F-067B595C3289}" destId="{B669C474-EA1A-42DB-92EC-854529276782}" srcOrd="1" destOrd="0" parTransId="{95B450AA-E59A-4117-88DA-99D28BB4753B}" sibTransId="{2D60411C-C63F-443A-863E-747541A13110}"/>
    <dgm:cxn modelId="{D510C24B-F083-4C76-BCE2-66F062C37FF8}" type="presOf" srcId="{B669C474-EA1A-42DB-92EC-854529276782}" destId="{9F35A428-5FDB-4410-BC2C-898557297300}" srcOrd="0" destOrd="0" presId="urn:microsoft.com/office/officeart/2005/8/layout/vList5"/>
    <dgm:cxn modelId="{833E7D68-E02C-4F44-8CC1-8DD176E6D901}" type="presOf" srcId="{85FD47E8-5FD4-4BDA-ABB2-1103AE3A6245}" destId="{685BDD0F-6764-4AC3-9EB4-11C84B144DD8}" srcOrd="0" destOrd="0" presId="urn:microsoft.com/office/officeart/2005/8/layout/vList5"/>
    <dgm:cxn modelId="{5840A9F2-3549-4FDB-9A9C-998DC5B96700}" srcId="{B669C474-EA1A-42DB-92EC-854529276782}" destId="{1690751C-A826-4CCD-84D1-C7E38050A5E2}" srcOrd="0" destOrd="0" parTransId="{1FBF3C26-319A-4BCF-9294-821E60ADDB5C}" sibTransId="{CCD424A5-99F9-4443-96A5-69D1F17070DE}"/>
    <dgm:cxn modelId="{9182CA22-C976-41C3-BB23-3367396B6952}" srcId="{0D786CA1-D125-4032-B48F-067B595C3289}" destId="{85FD47E8-5FD4-4BDA-ABB2-1103AE3A6245}" srcOrd="2" destOrd="0" parTransId="{1DB529B3-2848-4562-AF78-87A86869DBB3}" sibTransId="{5097D77D-E1E1-4C7F-B279-A5B0660B7F6C}"/>
    <dgm:cxn modelId="{8AACF9A5-C8E9-4903-A0C3-203FF9C7EC46}" type="presOf" srcId="{0D786CA1-D125-4032-B48F-067B595C3289}" destId="{68377A53-5EC9-4834-B0B7-FD385489B58B}" srcOrd="0" destOrd="0" presId="urn:microsoft.com/office/officeart/2005/8/layout/vList5"/>
    <dgm:cxn modelId="{9F64FF80-AA63-4483-A08E-00256F71D945}" type="presParOf" srcId="{68377A53-5EC9-4834-B0B7-FD385489B58B}" destId="{7CA712F7-9D74-4310-AB00-2B562746C3EC}" srcOrd="0" destOrd="0" presId="urn:microsoft.com/office/officeart/2005/8/layout/vList5"/>
    <dgm:cxn modelId="{3F9B289D-0D09-4A91-86FF-B33689105B8F}" type="presParOf" srcId="{7CA712F7-9D74-4310-AB00-2B562746C3EC}" destId="{05AD12C1-B624-4B5A-A3B0-77C01DB89304}" srcOrd="0" destOrd="0" presId="urn:microsoft.com/office/officeart/2005/8/layout/vList5"/>
    <dgm:cxn modelId="{ADE881C3-997C-43D9-9BF6-A0A031856BAD}" type="presParOf" srcId="{7CA712F7-9D74-4310-AB00-2B562746C3EC}" destId="{94D3BECB-D61A-43A9-AAAB-FAE45934A0B1}" srcOrd="1" destOrd="0" presId="urn:microsoft.com/office/officeart/2005/8/layout/vList5"/>
    <dgm:cxn modelId="{5CF7A55A-6FF8-40EC-8002-F185B1AA693E}" type="presParOf" srcId="{68377A53-5EC9-4834-B0B7-FD385489B58B}" destId="{E0E16972-11CC-40EC-BC6B-57AFD6A04897}" srcOrd="1" destOrd="0" presId="urn:microsoft.com/office/officeart/2005/8/layout/vList5"/>
    <dgm:cxn modelId="{EA466CB1-8C01-496E-8EA6-BC0A45A4895D}" type="presParOf" srcId="{68377A53-5EC9-4834-B0B7-FD385489B58B}" destId="{B58C11B7-47A6-48D4-B183-3E1B1EE80603}" srcOrd="2" destOrd="0" presId="urn:microsoft.com/office/officeart/2005/8/layout/vList5"/>
    <dgm:cxn modelId="{6FDEF741-0548-4948-B685-F02F72792412}" type="presParOf" srcId="{B58C11B7-47A6-48D4-B183-3E1B1EE80603}" destId="{9F35A428-5FDB-4410-BC2C-898557297300}" srcOrd="0" destOrd="0" presId="urn:microsoft.com/office/officeart/2005/8/layout/vList5"/>
    <dgm:cxn modelId="{B1C5E80D-4660-4BA1-9743-075251EC4CB9}" type="presParOf" srcId="{B58C11B7-47A6-48D4-B183-3E1B1EE80603}" destId="{50082380-E0FB-49FD-9E88-3F94FC420C0D}" srcOrd="1" destOrd="0" presId="urn:microsoft.com/office/officeart/2005/8/layout/vList5"/>
    <dgm:cxn modelId="{E33760A6-3B2A-4D37-84AE-6E8872ED31F9}" type="presParOf" srcId="{68377A53-5EC9-4834-B0B7-FD385489B58B}" destId="{6BC7E31A-AA70-4F4B-A6F4-0C2EE440738B}" srcOrd="3" destOrd="0" presId="urn:microsoft.com/office/officeart/2005/8/layout/vList5"/>
    <dgm:cxn modelId="{50E97DAB-F4F1-4D56-9B63-3BC47AF516B0}" type="presParOf" srcId="{68377A53-5EC9-4834-B0B7-FD385489B58B}" destId="{F27A7692-F32E-482F-A561-8178D1C95D05}" srcOrd="4" destOrd="0" presId="urn:microsoft.com/office/officeart/2005/8/layout/vList5"/>
    <dgm:cxn modelId="{2E80461A-6415-4349-9B52-7E5D2C1E9F6F}" type="presParOf" srcId="{F27A7692-F32E-482F-A561-8178D1C95D05}" destId="{685BDD0F-6764-4AC3-9EB4-11C84B144DD8}" srcOrd="0" destOrd="0" presId="urn:microsoft.com/office/officeart/2005/8/layout/vList5"/>
    <dgm:cxn modelId="{4EB1AE97-E1BF-49B5-8D1F-B78D41FC78EF}" type="presParOf" srcId="{F27A7692-F32E-482F-A561-8178D1C95D05}" destId="{F826C258-6F8B-41AE-87BF-5E0AE26E014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1BFCDD-47A2-43A9-BE55-5C4F531D045D}" type="doc">
      <dgm:prSet loTypeId="urn:microsoft.com/office/officeart/2005/8/layout/arrow2" loCatId="process" qsTypeId="urn:microsoft.com/office/officeart/2005/8/quickstyle/simple2" qsCatId="simple" csTypeId="urn:microsoft.com/office/officeart/2005/8/colors/colorful5" csCatId="colorful" phldr="1"/>
      <dgm:spPr/>
    </dgm:pt>
    <dgm:pt modelId="{35A7FB9B-4ED2-4465-AE8C-014EAA9A8E15}">
      <dgm:prSet phldrT="[텍스트]" custT="1"/>
      <dgm:spPr/>
      <dgm:t>
        <a:bodyPr/>
        <a:lstStyle/>
        <a:p>
          <a:pPr latinLnBrk="1"/>
          <a:r>
            <a:rPr lang="ko-KR" altLang="en-US" sz="8000" dirty="0" smtClean="0"/>
            <a:t>나</a:t>
          </a:r>
          <a:endParaRPr lang="ko-KR" altLang="en-US" sz="8000" dirty="0"/>
        </a:p>
      </dgm:t>
    </dgm:pt>
    <dgm:pt modelId="{C76881CF-7DBB-4F27-AD62-3BC5EAC6F8DB}" type="parTrans" cxnId="{CD5F3745-E8BF-44B7-8EFA-0D2488958928}">
      <dgm:prSet/>
      <dgm:spPr/>
      <dgm:t>
        <a:bodyPr/>
        <a:lstStyle/>
        <a:p>
          <a:pPr latinLnBrk="1"/>
          <a:endParaRPr lang="ko-KR" altLang="en-US"/>
        </a:p>
      </dgm:t>
    </dgm:pt>
    <dgm:pt modelId="{248F2953-C1DC-46F2-AA2A-3B4B15A9B25E}" type="sibTrans" cxnId="{CD5F3745-E8BF-44B7-8EFA-0D2488958928}">
      <dgm:prSet/>
      <dgm:spPr/>
      <dgm:t>
        <a:bodyPr/>
        <a:lstStyle/>
        <a:p>
          <a:pPr latinLnBrk="1"/>
          <a:endParaRPr lang="ko-KR" altLang="en-US"/>
        </a:p>
      </dgm:t>
    </dgm:pt>
    <dgm:pt modelId="{AD7329C1-F5F7-46FB-A6AD-BE2A2BE07150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나</a:t>
          </a:r>
          <a:endParaRPr lang="ko-KR" altLang="en-US" sz="2000" dirty="0"/>
        </a:p>
      </dgm:t>
    </dgm:pt>
    <dgm:pt modelId="{D6728F84-43DE-465F-A84A-62E141518652}" type="sibTrans" cxnId="{57E6C726-2F99-447A-AC16-D1F2F8A991E1}">
      <dgm:prSet/>
      <dgm:spPr/>
      <dgm:t>
        <a:bodyPr/>
        <a:lstStyle/>
        <a:p>
          <a:pPr latinLnBrk="1"/>
          <a:endParaRPr lang="ko-KR" altLang="en-US"/>
        </a:p>
      </dgm:t>
    </dgm:pt>
    <dgm:pt modelId="{5EBAE443-E4AA-4DF3-80C9-922AC894B645}" type="parTrans" cxnId="{57E6C726-2F99-447A-AC16-D1F2F8A991E1}">
      <dgm:prSet/>
      <dgm:spPr/>
      <dgm:t>
        <a:bodyPr/>
        <a:lstStyle/>
        <a:p>
          <a:pPr latinLnBrk="1"/>
          <a:endParaRPr lang="ko-KR" altLang="en-US"/>
        </a:p>
      </dgm:t>
    </dgm:pt>
    <dgm:pt modelId="{821FF8D8-2873-4960-8149-70FD25246261}">
      <dgm:prSet phldrT="[텍스트]" custT="1"/>
      <dgm:spPr/>
      <dgm:t>
        <a:bodyPr/>
        <a:lstStyle/>
        <a:p>
          <a:pPr latinLnBrk="1"/>
          <a:r>
            <a:rPr lang="ko-KR" altLang="en-US" sz="4000" dirty="0" smtClean="0"/>
            <a:t>나</a:t>
          </a:r>
          <a:endParaRPr lang="ko-KR" altLang="en-US" sz="4000" dirty="0"/>
        </a:p>
      </dgm:t>
    </dgm:pt>
    <dgm:pt modelId="{3CCFD562-9A0C-4F6A-953A-34CF4789C379}" type="sibTrans" cxnId="{4C7B8174-ACB6-429B-920E-34401616F47D}">
      <dgm:prSet/>
      <dgm:spPr/>
      <dgm:t>
        <a:bodyPr/>
        <a:lstStyle/>
        <a:p>
          <a:pPr latinLnBrk="1"/>
          <a:endParaRPr lang="ko-KR" altLang="en-US"/>
        </a:p>
      </dgm:t>
    </dgm:pt>
    <dgm:pt modelId="{47B73598-1A87-4539-AA31-A04BD0290BED}" type="parTrans" cxnId="{4C7B8174-ACB6-429B-920E-34401616F47D}">
      <dgm:prSet/>
      <dgm:spPr/>
      <dgm:t>
        <a:bodyPr/>
        <a:lstStyle/>
        <a:p>
          <a:pPr latinLnBrk="1"/>
          <a:endParaRPr lang="ko-KR" altLang="en-US"/>
        </a:p>
      </dgm:t>
    </dgm:pt>
    <dgm:pt modelId="{1F335E83-C94E-49E9-806B-22BB65B464F6}" type="pres">
      <dgm:prSet presAssocID="{381BFCDD-47A2-43A9-BE55-5C4F531D045D}" presName="arrowDiagram" presStyleCnt="0">
        <dgm:presLayoutVars>
          <dgm:chMax val="5"/>
          <dgm:dir/>
          <dgm:resizeHandles val="exact"/>
        </dgm:presLayoutVars>
      </dgm:prSet>
      <dgm:spPr/>
    </dgm:pt>
    <dgm:pt modelId="{3C804706-A37E-48B8-A516-9E9837C16F72}" type="pres">
      <dgm:prSet presAssocID="{381BFCDD-47A2-43A9-BE55-5C4F531D045D}" presName="arrow" presStyleLbl="bgShp" presStyleIdx="0" presStyleCnt="1" custLinFactNeighborX="-349" custLinFactNeighborY="-960"/>
      <dgm:spPr/>
    </dgm:pt>
    <dgm:pt modelId="{9EAA1F04-1F79-470B-9B91-A64BE7687FA2}" type="pres">
      <dgm:prSet presAssocID="{381BFCDD-47A2-43A9-BE55-5C4F531D045D}" presName="arrowDiagram3" presStyleCnt="0"/>
      <dgm:spPr/>
    </dgm:pt>
    <dgm:pt modelId="{F532FF71-48C9-42AD-BA26-21CCAE3CE8AD}" type="pres">
      <dgm:prSet presAssocID="{AD7329C1-F5F7-46FB-A6AD-BE2A2BE07150}" presName="bullet3a" presStyleLbl="node1" presStyleIdx="0" presStyleCnt="3"/>
      <dgm:spPr/>
    </dgm:pt>
    <dgm:pt modelId="{CDC64F54-967F-4EFB-874D-F04A594495F1}" type="pres">
      <dgm:prSet presAssocID="{AD7329C1-F5F7-46FB-A6AD-BE2A2BE07150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469168-059B-4BAF-BC89-FC61811448A3}" type="pres">
      <dgm:prSet presAssocID="{821FF8D8-2873-4960-8149-70FD25246261}" presName="bullet3b" presStyleLbl="node1" presStyleIdx="1" presStyleCnt="3"/>
      <dgm:spPr/>
    </dgm:pt>
    <dgm:pt modelId="{D9611DBC-FA0D-4567-9DF5-70A5EB3255F5}" type="pres">
      <dgm:prSet presAssocID="{821FF8D8-2873-4960-8149-70FD25246261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6F9CB9E-3265-4245-B29A-A0ABA5F92DC0}" type="pres">
      <dgm:prSet presAssocID="{35A7FB9B-4ED2-4465-AE8C-014EAA9A8E15}" presName="bullet3c" presStyleLbl="node1" presStyleIdx="2" presStyleCnt="3"/>
      <dgm:spPr/>
    </dgm:pt>
    <dgm:pt modelId="{AE3476E3-C9BF-4B44-A626-33D2DA33786C}" type="pres">
      <dgm:prSet presAssocID="{35A7FB9B-4ED2-4465-AE8C-014EAA9A8E15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D5F3745-E8BF-44B7-8EFA-0D2488958928}" srcId="{381BFCDD-47A2-43A9-BE55-5C4F531D045D}" destId="{35A7FB9B-4ED2-4465-AE8C-014EAA9A8E15}" srcOrd="2" destOrd="0" parTransId="{C76881CF-7DBB-4F27-AD62-3BC5EAC6F8DB}" sibTransId="{248F2953-C1DC-46F2-AA2A-3B4B15A9B25E}"/>
    <dgm:cxn modelId="{F48BA70D-2AD2-437F-929F-0588F426DED2}" type="presOf" srcId="{AD7329C1-F5F7-46FB-A6AD-BE2A2BE07150}" destId="{CDC64F54-967F-4EFB-874D-F04A594495F1}" srcOrd="0" destOrd="0" presId="urn:microsoft.com/office/officeart/2005/8/layout/arrow2"/>
    <dgm:cxn modelId="{4C7B8174-ACB6-429B-920E-34401616F47D}" srcId="{381BFCDD-47A2-43A9-BE55-5C4F531D045D}" destId="{821FF8D8-2873-4960-8149-70FD25246261}" srcOrd="1" destOrd="0" parTransId="{47B73598-1A87-4539-AA31-A04BD0290BED}" sibTransId="{3CCFD562-9A0C-4F6A-953A-34CF4789C379}"/>
    <dgm:cxn modelId="{97EB6E2F-0112-4908-833C-DEB326D125FF}" type="presOf" srcId="{821FF8D8-2873-4960-8149-70FD25246261}" destId="{D9611DBC-FA0D-4567-9DF5-70A5EB3255F5}" srcOrd="0" destOrd="0" presId="urn:microsoft.com/office/officeart/2005/8/layout/arrow2"/>
    <dgm:cxn modelId="{57E6C726-2F99-447A-AC16-D1F2F8A991E1}" srcId="{381BFCDD-47A2-43A9-BE55-5C4F531D045D}" destId="{AD7329C1-F5F7-46FB-A6AD-BE2A2BE07150}" srcOrd="0" destOrd="0" parTransId="{5EBAE443-E4AA-4DF3-80C9-922AC894B645}" sibTransId="{D6728F84-43DE-465F-A84A-62E141518652}"/>
    <dgm:cxn modelId="{0E8E6763-AD19-4CAC-A06F-1B5385890B2F}" type="presOf" srcId="{35A7FB9B-4ED2-4465-AE8C-014EAA9A8E15}" destId="{AE3476E3-C9BF-4B44-A626-33D2DA33786C}" srcOrd="0" destOrd="0" presId="urn:microsoft.com/office/officeart/2005/8/layout/arrow2"/>
    <dgm:cxn modelId="{08138AA3-5CDF-4DA6-A505-76DB88777EED}" type="presOf" srcId="{381BFCDD-47A2-43A9-BE55-5C4F531D045D}" destId="{1F335E83-C94E-49E9-806B-22BB65B464F6}" srcOrd="0" destOrd="0" presId="urn:microsoft.com/office/officeart/2005/8/layout/arrow2"/>
    <dgm:cxn modelId="{ED1A87C3-5FBD-4BEC-BEA2-7B5D7525B55F}" type="presParOf" srcId="{1F335E83-C94E-49E9-806B-22BB65B464F6}" destId="{3C804706-A37E-48B8-A516-9E9837C16F72}" srcOrd="0" destOrd="0" presId="urn:microsoft.com/office/officeart/2005/8/layout/arrow2"/>
    <dgm:cxn modelId="{3A69AF77-ACA7-465F-9473-521D85889B3C}" type="presParOf" srcId="{1F335E83-C94E-49E9-806B-22BB65B464F6}" destId="{9EAA1F04-1F79-470B-9B91-A64BE7687FA2}" srcOrd="1" destOrd="0" presId="urn:microsoft.com/office/officeart/2005/8/layout/arrow2"/>
    <dgm:cxn modelId="{8730EE03-1BA4-44B4-A2F2-A4ED6175A352}" type="presParOf" srcId="{9EAA1F04-1F79-470B-9B91-A64BE7687FA2}" destId="{F532FF71-48C9-42AD-BA26-21CCAE3CE8AD}" srcOrd="0" destOrd="0" presId="urn:microsoft.com/office/officeart/2005/8/layout/arrow2"/>
    <dgm:cxn modelId="{1B12FC66-D557-4C58-BCC2-F7F752CF3B77}" type="presParOf" srcId="{9EAA1F04-1F79-470B-9B91-A64BE7687FA2}" destId="{CDC64F54-967F-4EFB-874D-F04A594495F1}" srcOrd="1" destOrd="0" presId="urn:microsoft.com/office/officeart/2005/8/layout/arrow2"/>
    <dgm:cxn modelId="{569968E9-6F74-4E1A-9494-2557C2816505}" type="presParOf" srcId="{9EAA1F04-1F79-470B-9B91-A64BE7687FA2}" destId="{46469168-059B-4BAF-BC89-FC61811448A3}" srcOrd="2" destOrd="0" presId="urn:microsoft.com/office/officeart/2005/8/layout/arrow2"/>
    <dgm:cxn modelId="{B3B98B6A-D633-4E1F-8DF3-EB3E7D84FFD5}" type="presParOf" srcId="{9EAA1F04-1F79-470B-9B91-A64BE7687FA2}" destId="{D9611DBC-FA0D-4567-9DF5-70A5EB3255F5}" srcOrd="3" destOrd="0" presId="urn:microsoft.com/office/officeart/2005/8/layout/arrow2"/>
    <dgm:cxn modelId="{DAD9350B-C46F-4A05-8C01-8D044AA7BF2D}" type="presParOf" srcId="{9EAA1F04-1F79-470B-9B91-A64BE7687FA2}" destId="{96F9CB9E-3265-4245-B29A-A0ABA5F92DC0}" srcOrd="4" destOrd="0" presId="urn:microsoft.com/office/officeart/2005/8/layout/arrow2"/>
    <dgm:cxn modelId="{6A4EB6CC-D126-45FF-8298-6FD6D567CEF3}" type="presParOf" srcId="{9EAA1F04-1F79-470B-9B91-A64BE7687FA2}" destId="{AE3476E3-C9BF-4B44-A626-33D2DA33786C}" srcOrd="5" destOrd="0" presId="urn:microsoft.com/office/officeart/2005/8/layout/arrow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119E78-1FF6-4B96-9224-20FE83487C35}" type="doc">
      <dgm:prSet loTypeId="urn:microsoft.com/office/officeart/2005/8/layout/matrix1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24A8F629-C5D7-450F-A8D9-783EAB472413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천 번을 흔들려야 어른이 된다</a:t>
          </a:r>
          <a:r>
            <a:rPr lang="en-US" altLang="ko-KR" sz="2000" dirty="0" smtClean="0"/>
            <a:t>.</a:t>
          </a:r>
        </a:p>
        <a:p>
          <a:pPr latinLnBrk="1"/>
          <a:r>
            <a:rPr lang="ko-KR" altLang="en-US" sz="2000" dirty="0" smtClean="0"/>
            <a:t>멈추면</a:t>
          </a:r>
          <a:r>
            <a:rPr lang="en-US" altLang="ko-KR" sz="2000" dirty="0" smtClean="0"/>
            <a:t>, </a:t>
          </a:r>
          <a:r>
            <a:rPr lang="ko-KR" altLang="en-US" sz="2000" dirty="0" smtClean="0"/>
            <a:t>비로소 보이는 것들</a:t>
          </a:r>
          <a:endParaRPr lang="ko-KR" altLang="en-US" sz="2000" dirty="0"/>
        </a:p>
      </dgm:t>
    </dgm:pt>
    <dgm:pt modelId="{FEBF3D1B-5045-446E-B88F-81F8AE83DF29}" type="parTrans" cxnId="{CC32597A-C14D-4786-83BD-7D2409208753}">
      <dgm:prSet/>
      <dgm:spPr/>
      <dgm:t>
        <a:bodyPr/>
        <a:lstStyle/>
        <a:p>
          <a:pPr latinLnBrk="1"/>
          <a:endParaRPr lang="ko-KR" altLang="en-US" sz="2000"/>
        </a:p>
      </dgm:t>
    </dgm:pt>
    <dgm:pt modelId="{A3664827-3C95-43B5-9834-9DBF68A9607D}" type="sibTrans" cxnId="{CC32597A-C14D-4786-83BD-7D2409208753}">
      <dgm:prSet/>
      <dgm:spPr/>
      <dgm:t>
        <a:bodyPr/>
        <a:lstStyle/>
        <a:p>
          <a:pPr latinLnBrk="1"/>
          <a:endParaRPr lang="ko-KR" altLang="en-US" sz="2000"/>
        </a:p>
      </dgm:t>
    </dgm:pt>
    <dgm:pt modelId="{3840A33B-5B2C-4E99-BDCC-48F41CCC9C51}">
      <dgm:prSet phldrT="[텍스트]" custT="1"/>
      <dgm:spPr/>
      <dgm:t>
        <a:bodyPr/>
        <a:lstStyle/>
        <a:p>
          <a:pPr algn="ctr" latinLnBrk="1"/>
          <a:r>
            <a:rPr lang="ko-KR" altLang="en-US" sz="2000" dirty="0" smtClean="0"/>
            <a:t>이제 갓 세상에 발을 들여놓은 사회초년생이나</a:t>
          </a:r>
          <a:r>
            <a:rPr lang="en-US" altLang="ko-KR" sz="2000" dirty="0" smtClean="0"/>
            <a:t>, </a:t>
          </a:r>
          <a:r>
            <a:rPr lang="ko-KR" altLang="en-US" sz="2000" dirty="0" smtClean="0"/>
            <a:t>생존을 위해 치열한 삶을 살아가고 있는 </a:t>
          </a:r>
          <a:r>
            <a:rPr lang="en-US" altLang="ko-KR" sz="2000" dirty="0" smtClean="0"/>
            <a:t>20, 30</a:t>
          </a:r>
          <a:r>
            <a:rPr lang="ko-KR" altLang="en-US" sz="2000" dirty="0" smtClean="0"/>
            <a:t>대에게 꼭 필요한 처방전</a:t>
          </a:r>
          <a:endParaRPr lang="en-US" altLang="ko-KR" sz="2000" dirty="0" smtClean="0"/>
        </a:p>
        <a:p>
          <a:pPr algn="l" latinLnBrk="1"/>
          <a:r>
            <a:rPr lang="en-US" altLang="ko-KR" sz="2000" dirty="0" smtClean="0"/>
            <a:t>-</a:t>
          </a:r>
          <a:r>
            <a:rPr lang="ko-KR" altLang="en-US" sz="2000" dirty="0" smtClean="0"/>
            <a:t>조형준</a:t>
          </a:r>
          <a:r>
            <a:rPr lang="en-US" altLang="ko-KR" sz="2000" dirty="0" smtClean="0"/>
            <a:t>(24</a:t>
          </a:r>
          <a:r>
            <a:rPr lang="ko-KR" altLang="en-US" sz="2000" dirty="0" smtClean="0"/>
            <a:t>세 대학생</a:t>
          </a:r>
          <a:r>
            <a:rPr lang="en-US" altLang="ko-KR" sz="2000" dirty="0" smtClean="0"/>
            <a:t>)                </a:t>
          </a:r>
          <a:endParaRPr lang="ko-KR" altLang="en-US" sz="2000" dirty="0"/>
        </a:p>
      </dgm:t>
    </dgm:pt>
    <dgm:pt modelId="{0028A3DB-F6C3-4120-8572-5C42D3116A4F}" type="parTrans" cxnId="{15A4B9C5-746A-41BF-9994-CBFAB90D973B}">
      <dgm:prSet/>
      <dgm:spPr/>
      <dgm:t>
        <a:bodyPr/>
        <a:lstStyle/>
        <a:p>
          <a:pPr latinLnBrk="1"/>
          <a:endParaRPr lang="ko-KR" altLang="en-US" sz="2000"/>
        </a:p>
      </dgm:t>
    </dgm:pt>
    <dgm:pt modelId="{04C3F9A7-E1A7-4419-87A7-BB3D69C55EF6}" type="sibTrans" cxnId="{15A4B9C5-746A-41BF-9994-CBFAB90D973B}">
      <dgm:prSet/>
      <dgm:spPr/>
      <dgm:t>
        <a:bodyPr/>
        <a:lstStyle/>
        <a:p>
          <a:pPr latinLnBrk="1"/>
          <a:endParaRPr lang="ko-KR" altLang="en-US" sz="2000"/>
        </a:p>
      </dgm:t>
    </dgm:pt>
    <dgm:pt modelId="{3333DBF7-99D8-4983-A5EB-C73102FED319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사람에게 상처받고</a:t>
          </a:r>
          <a:r>
            <a:rPr lang="en-US" altLang="ko-KR" sz="2000" dirty="0" smtClean="0"/>
            <a:t>, </a:t>
          </a:r>
          <a:r>
            <a:rPr lang="ko-KR" altLang="en-US" sz="2000" dirty="0" smtClean="0"/>
            <a:t>돈 냄새에 지친 사람들이 쉬러 오는 섬</a:t>
          </a:r>
          <a:r>
            <a:rPr lang="en-US" altLang="ko-KR" sz="2000" dirty="0" smtClean="0"/>
            <a:t>.</a:t>
          </a:r>
        </a:p>
        <a:p>
          <a:pPr latinLnBrk="1"/>
          <a:r>
            <a:rPr lang="ko-KR" altLang="en-US" sz="2000" dirty="0" smtClean="0"/>
            <a:t>비 온 뒤에 하늘이 개듯이 </a:t>
          </a:r>
          <a:r>
            <a:rPr lang="ko-KR" altLang="en-US" sz="2000" dirty="0" err="1" smtClean="0"/>
            <a:t>란도샘의</a:t>
          </a:r>
          <a:r>
            <a:rPr lang="ko-KR" altLang="en-US" sz="2000" dirty="0" smtClean="0"/>
            <a:t> 책을 읽으면 가슴 속 아픔이 개인다</a:t>
          </a:r>
          <a:r>
            <a:rPr lang="en-US" altLang="ko-KR" sz="2000" dirty="0" smtClean="0"/>
            <a:t>.</a:t>
          </a:r>
        </a:p>
        <a:p>
          <a:pPr latinLnBrk="1"/>
          <a:r>
            <a:rPr lang="en-US" altLang="ko-KR" sz="2000" dirty="0" smtClean="0"/>
            <a:t>                 -</a:t>
          </a:r>
          <a:r>
            <a:rPr lang="ko-KR" altLang="en-US" sz="2000" dirty="0" smtClean="0"/>
            <a:t>이대근</a:t>
          </a:r>
          <a:r>
            <a:rPr lang="en-US" altLang="ko-KR" sz="2000" dirty="0" smtClean="0"/>
            <a:t>(27</a:t>
          </a:r>
          <a:r>
            <a:rPr lang="ko-KR" altLang="en-US" sz="2000" dirty="0" smtClean="0"/>
            <a:t>세</a:t>
          </a:r>
          <a:r>
            <a:rPr lang="en-US" altLang="ko-KR" sz="2000" dirty="0" smtClean="0"/>
            <a:t>, </a:t>
          </a:r>
          <a:r>
            <a:rPr lang="ko-KR" altLang="en-US" sz="2000" dirty="0" smtClean="0"/>
            <a:t>대학생</a:t>
          </a:r>
          <a:r>
            <a:rPr lang="en-US" altLang="ko-KR" sz="2000" dirty="0" smtClean="0"/>
            <a:t>)</a:t>
          </a:r>
          <a:endParaRPr lang="ko-KR" altLang="en-US" sz="2000" dirty="0"/>
        </a:p>
      </dgm:t>
    </dgm:pt>
    <dgm:pt modelId="{6ADF7AEC-E4FC-4386-96DE-6D067D446555}" type="parTrans" cxnId="{26C98AAB-1BA1-4624-93EB-57680FC2B073}">
      <dgm:prSet/>
      <dgm:spPr/>
      <dgm:t>
        <a:bodyPr/>
        <a:lstStyle/>
        <a:p>
          <a:pPr latinLnBrk="1"/>
          <a:endParaRPr lang="ko-KR" altLang="en-US" sz="2000"/>
        </a:p>
      </dgm:t>
    </dgm:pt>
    <dgm:pt modelId="{4AB5D17C-BEB9-4C10-A2B1-F36EF9EDBE45}" type="sibTrans" cxnId="{26C98AAB-1BA1-4624-93EB-57680FC2B073}">
      <dgm:prSet/>
      <dgm:spPr/>
      <dgm:t>
        <a:bodyPr/>
        <a:lstStyle/>
        <a:p>
          <a:pPr latinLnBrk="1"/>
          <a:endParaRPr lang="ko-KR" altLang="en-US" sz="2000"/>
        </a:p>
      </dgm:t>
    </dgm:pt>
    <dgm:pt modelId="{8EAD5F92-6A6C-4EED-80FE-006DC1E33B37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힘들어하는 친구에게 무슨 말을 해줄까 한참 고민했는데</a:t>
          </a:r>
          <a:r>
            <a:rPr lang="en-US" altLang="ko-KR" sz="2000" dirty="0" smtClean="0"/>
            <a:t>, </a:t>
          </a:r>
          <a:r>
            <a:rPr lang="ko-KR" altLang="en-US" sz="2000" dirty="0" smtClean="0"/>
            <a:t>스님 말씀으로 대신하겠습니다</a:t>
          </a:r>
          <a:r>
            <a:rPr lang="en-US" altLang="ko-KR" sz="2000" dirty="0" smtClean="0"/>
            <a:t>.</a:t>
          </a:r>
        </a:p>
        <a:p>
          <a:pPr latinLnBrk="1"/>
          <a:r>
            <a:rPr lang="en-US" altLang="ko-KR" sz="2000" dirty="0" smtClean="0"/>
            <a:t>-</a:t>
          </a:r>
          <a:r>
            <a:rPr lang="en-US" altLang="ko-KR" sz="2000" dirty="0" err="1" smtClean="0"/>
            <a:t>mooieecooenn</a:t>
          </a:r>
          <a:endParaRPr lang="ko-KR" altLang="en-US" sz="2000" dirty="0"/>
        </a:p>
      </dgm:t>
    </dgm:pt>
    <dgm:pt modelId="{EE417052-433F-42C5-8FCB-7E326C6E5DEC}" type="parTrans" cxnId="{7D301D6E-5EE9-4E2A-A804-D7234C7E904B}">
      <dgm:prSet/>
      <dgm:spPr/>
      <dgm:t>
        <a:bodyPr/>
        <a:lstStyle/>
        <a:p>
          <a:pPr latinLnBrk="1"/>
          <a:endParaRPr lang="ko-KR" altLang="en-US" sz="2000"/>
        </a:p>
      </dgm:t>
    </dgm:pt>
    <dgm:pt modelId="{F3E235BD-6D62-4C55-8893-73F2761175BF}" type="sibTrans" cxnId="{7D301D6E-5EE9-4E2A-A804-D7234C7E904B}">
      <dgm:prSet/>
      <dgm:spPr/>
      <dgm:t>
        <a:bodyPr/>
        <a:lstStyle/>
        <a:p>
          <a:pPr latinLnBrk="1"/>
          <a:endParaRPr lang="ko-KR" altLang="en-US" sz="2000"/>
        </a:p>
      </dgm:t>
    </dgm:pt>
    <dgm:pt modelId="{F46D1B3C-980E-47C3-A432-251DB8F3DC51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스님 글을 읽을 때마다 마음이 편안해집니다</a:t>
          </a:r>
          <a:r>
            <a:rPr lang="en-US" altLang="ko-KR" sz="2000" dirty="0" smtClean="0"/>
            <a:t>. </a:t>
          </a:r>
          <a:r>
            <a:rPr lang="ko-KR" altLang="en-US" sz="2000" dirty="0" smtClean="0"/>
            <a:t>정체 모를 것을 쫓아다니다 무거운 짐 다 내려놓고 주위를 돌아보며 여유 있게 걸어가는 느낌입니다</a:t>
          </a:r>
          <a:r>
            <a:rPr lang="en-US" altLang="ko-KR" sz="2000" dirty="0" smtClean="0"/>
            <a:t>.</a:t>
          </a:r>
        </a:p>
        <a:p>
          <a:pPr latinLnBrk="1"/>
          <a:r>
            <a:rPr lang="en-US" altLang="ko-KR" sz="2000" dirty="0" smtClean="0"/>
            <a:t>-</a:t>
          </a:r>
          <a:r>
            <a:rPr lang="en-US" altLang="ko-KR" sz="2000" dirty="0" err="1" smtClean="0"/>
            <a:t>geumjugu</a:t>
          </a:r>
          <a:endParaRPr lang="ko-KR" altLang="en-US" sz="2000" dirty="0"/>
        </a:p>
      </dgm:t>
    </dgm:pt>
    <dgm:pt modelId="{3C092923-5114-4621-83DB-5346E47ACEF9}" type="parTrans" cxnId="{8FE8EEEE-C5A1-4939-889D-6D16DC8F04F4}">
      <dgm:prSet/>
      <dgm:spPr/>
      <dgm:t>
        <a:bodyPr/>
        <a:lstStyle/>
        <a:p>
          <a:pPr latinLnBrk="1"/>
          <a:endParaRPr lang="ko-KR" altLang="en-US" sz="2000"/>
        </a:p>
      </dgm:t>
    </dgm:pt>
    <dgm:pt modelId="{F42E6F63-7750-4A23-9DCD-E989A702C023}" type="sibTrans" cxnId="{8FE8EEEE-C5A1-4939-889D-6D16DC8F04F4}">
      <dgm:prSet/>
      <dgm:spPr/>
      <dgm:t>
        <a:bodyPr/>
        <a:lstStyle/>
        <a:p>
          <a:pPr latinLnBrk="1"/>
          <a:endParaRPr lang="ko-KR" altLang="en-US" sz="2000"/>
        </a:p>
      </dgm:t>
    </dgm:pt>
    <dgm:pt modelId="{3673D765-1B01-491A-A85D-4AC6C75ADC73}" type="pres">
      <dgm:prSet presAssocID="{E3119E78-1FF6-4B96-9224-20FE83487C3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C73A6F1-FBB4-4D06-8D78-5196F5073C40}" type="pres">
      <dgm:prSet presAssocID="{E3119E78-1FF6-4B96-9224-20FE83487C35}" presName="matrix" presStyleCnt="0"/>
      <dgm:spPr/>
    </dgm:pt>
    <dgm:pt modelId="{0D808B38-AE9F-4B8D-B508-AB4079DF7E98}" type="pres">
      <dgm:prSet presAssocID="{E3119E78-1FF6-4B96-9224-20FE83487C35}" presName="tile1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055D964-8AE6-474B-9B75-D78CF16F2A89}" type="pres">
      <dgm:prSet presAssocID="{E3119E78-1FF6-4B96-9224-20FE83487C3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4052ED-7ADB-443B-B1E9-83D15D2DFA94}" type="pres">
      <dgm:prSet presAssocID="{E3119E78-1FF6-4B96-9224-20FE83487C35}" presName="tile2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1ECC8F0-E1F8-42D5-BB2C-A952E163BF98}" type="pres">
      <dgm:prSet presAssocID="{E3119E78-1FF6-4B96-9224-20FE83487C3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C9FE11B-FFE9-4610-AA5C-713E7E658983}" type="pres">
      <dgm:prSet presAssocID="{E3119E78-1FF6-4B96-9224-20FE83487C35}" presName="tile3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C384C56B-1F7A-46C1-BD69-45F744CC2C14}" type="pres">
      <dgm:prSet presAssocID="{E3119E78-1FF6-4B96-9224-20FE83487C3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6891BB-BE3C-487C-9154-8AE60BB7DC2E}" type="pres">
      <dgm:prSet presAssocID="{E3119E78-1FF6-4B96-9224-20FE83487C35}" presName="tile4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44C7F6AA-C515-4D14-B51C-B37CEDC6F14D}" type="pres">
      <dgm:prSet presAssocID="{E3119E78-1FF6-4B96-9224-20FE83487C3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58E24A8-D412-45BC-BC71-B36137D660FC}" type="pres">
      <dgm:prSet presAssocID="{E3119E78-1FF6-4B96-9224-20FE83487C35}" presName="centerTile" presStyleLbl="fgShp" presStyleIdx="0" presStyleCnt="1" custScaleX="114584" custScaleY="130233" custLinFactNeighborY="-9302">
        <dgm:presLayoutVars>
          <dgm:chMax val="0"/>
          <dgm:chPref val="0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8AD9F13-A3C1-4FF2-B28E-6D5BE4FB5100}" type="presOf" srcId="{3333DBF7-99D8-4983-A5EB-C73102FED319}" destId="{444052ED-7ADB-443B-B1E9-83D15D2DFA94}" srcOrd="0" destOrd="0" presId="urn:microsoft.com/office/officeart/2005/8/layout/matrix1"/>
    <dgm:cxn modelId="{FD97F80D-B9AB-41F8-9955-523BDDAD608A}" type="presOf" srcId="{F46D1B3C-980E-47C3-A432-251DB8F3DC51}" destId="{566891BB-BE3C-487C-9154-8AE60BB7DC2E}" srcOrd="0" destOrd="0" presId="urn:microsoft.com/office/officeart/2005/8/layout/matrix1"/>
    <dgm:cxn modelId="{CD888CE3-4F07-4021-B9D9-6752A37B0C9F}" type="presOf" srcId="{8EAD5F92-6A6C-4EED-80FE-006DC1E33B37}" destId="{4C9FE11B-FFE9-4610-AA5C-713E7E658983}" srcOrd="0" destOrd="0" presId="urn:microsoft.com/office/officeart/2005/8/layout/matrix1"/>
    <dgm:cxn modelId="{8FE8EEEE-C5A1-4939-889D-6D16DC8F04F4}" srcId="{24A8F629-C5D7-450F-A8D9-783EAB472413}" destId="{F46D1B3C-980E-47C3-A432-251DB8F3DC51}" srcOrd="3" destOrd="0" parTransId="{3C092923-5114-4621-83DB-5346E47ACEF9}" sibTransId="{F42E6F63-7750-4A23-9DCD-E989A702C023}"/>
    <dgm:cxn modelId="{7D301D6E-5EE9-4E2A-A804-D7234C7E904B}" srcId="{24A8F629-C5D7-450F-A8D9-783EAB472413}" destId="{8EAD5F92-6A6C-4EED-80FE-006DC1E33B37}" srcOrd="2" destOrd="0" parTransId="{EE417052-433F-42C5-8FCB-7E326C6E5DEC}" sibTransId="{F3E235BD-6D62-4C55-8893-73F2761175BF}"/>
    <dgm:cxn modelId="{A3881838-421E-4B29-B485-9D64215BC202}" type="presOf" srcId="{8EAD5F92-6A6C-4EED-80FE-006DC1E33B37}" destId="{C384C56B-1F7A-46C1-BD69-45F744CC2C14}" srcOrd="1" destOrd="0" presId="urn:microsoft.com/office/officeart/2005/8/layout/matrix1"/>
    <dgm:cxn modelId="{A3EA049E-BC68-4B0F-862D-8C01EA76D6A7}" type="presOf" srcId="{E3119E78-1FF6-4B96-9224-20FE83487C35}" destId="{3673D765-1B01-491A-A85D-4AC6C75ADC73}" srcOrd="0" destOrd="0" presId="urn:microsoft.com/office/officeart/2005/8/layout/matrix1"/>
    <dgm:cxn modelId="{15A4B9C5-746A-41BF-9994-CBFAB90D973B}" srcId="{24A8F629-C5D7-450F-A8D9-783EAB472413}" destId="{3840A33B-5B2C-4E99-BDCC-48F41CCC9C51}" srcOrd="0" destOrd="0" parTransId="{0028A3DB-F6C3-4120-8572-5C42D3116A4F}" sibTransId="{04C3F9A7-E1A7-4419-87A7-BB3D69C55EF6}"/>
    <dgm:cxn modelId="{6B14CCC4-C5FA-499F-9644-4C73370136AB}" type="presOf" srcId="{3840A33B-5B2C-4E99-BDCC-48F41CCC9C51}" destId="{0D808B38-AE9F-4B8D-B508-AB4079DF7E98}" srcOrd="0" destOrd="0" presId="urn:microsoft.com/office/officeart/2005/8/layout/matrix1"/>
    <dgm:cxn modelId="{0CC088C8-B771-42AF-A941-80C3EDB676E7}" type="presOf" srcId="{3840A33B-5B2C-4E99-BDCC-48F41CCC9C51}" destId="{C055D964-8AE6-474B-9B75-D78CF16F2A89}" srcOrd="1" destOrd="0" presId="urn:microsoft.com/office/officeart/2005/8/layout/matrix1"/>
    <dgm:cxn modelId="{2BE7D922-CA56-4CD7-B0C5-74B872413117}" type="presOf" srcId="{24A8F629-C5D7-450F-A8D9-783EAB472413}" destId="{058E24A8-D412-45BC-BC71-B36137D660FC}" srcOrd="0" destOrd="0" presId="urn:microsoft.com/office/officeart/2005/8/layout/matrix1"/>
    <dgm:cxn modelId="{26C98AAB-1BA1-4624-93EB-57680FC2B073}" srcId="{24A8F629-C5D7-450F-A8D9-783EAB472413}" destId="{3333DBF7-99D8-4983-A5EB-C73102FED319}" srcOrd="1" destOrd="0" parTransId="{6ADF7AEC-E4FC-4386-96DE-6D067D446555}" sibTransId="{4AB5D17C-BEB9-4C10-A2B1-F36EF9EDBE45}"/>
    <dgm:cxn modelId="{14B8A093-9F35-441D-852D-84C4ACD5BD06}" type="presOf" srcId="{3333DBF7-99D8-4983-A5EB-C73102FED319}" destId="{61ECC8F0-E1F8-42D5-BB2C-A952E163BF98}" srcOrd="1" destOrd="0" presId="urn:microsoft.com/office/officeart/2005/8/layout/matrix1"/>
    <dgm:cxn modelId="{CC32597A-C14D-4786-83BD-7D2409208753}" srcId="{E3119E78-1FF6-4B96-9224-20FE83487C35}" destId="{24A8F629-C5D7-450F-A8D9-783EAB472413}" srcOrd="0" destOrd="0" parTransId="{FEBF3D1B-5045-446E-B88F-81F8AE83DF29}" sibTransId="{A3664827-3C95-43B5-9834-9DBF68A9607D}"/>
    <dgm:cxn modelId="{39B9F4F9-DBE0-4A78-8CCB-9171169FE062}" type="presOf" srcId="{F46D1B3C-980E-47C3-A432-251DB8F3DC51}" destId="{44C7F6AA-C515-4D14-B51C-B37CEDC6F14D}" srcOrd="1" destOrd="0" presId="urn:microsoft.com/office/officeart/2005/8/layout/matrix1"/>
    <dgm:cxn modelId="{5AE057BD-13E6-4718-BF8B-7B5E32F92B4E}" type="presParOf" srcId="{3673D765-1B01-491A-A85D-4AC6C75ADC73}" destId="{1C73A6F1-FBB4-4D06-8D78-5196F5073C40}" srcOrd="0" destOrd="0" presId="urn:microsoft.com/office/officeart/2005/8/layout/matrix1"/>
    <dgm:cxn modelId="{CEB961E5-560A-4C7B-BFCF-0EA32244E88C}" type="presParOf" srcId="{1C73A6F1-FBB4-4D06-8D78-5196F5073C40}" destId="{0D808B38-AE9F-4B8D-B508-AB4079DF7E98}" srcOrd="0" destOrd="0" presId="urn:microsoft.com/office/officeart/2005/8/layout/matrix1"/>
    <dgm:cxn modelId="{DC2ADEE0-DF76-4181-A380-589FF76FD662}" type="presParOf" srcId="{1C73A6F1-FBB4-4D06-8D78-5196F5073C40}" destId="{C055D964-8AE6-474B-9B75-D78CF16F2A89}" srcOrd="1" destOrd="0" presId="urn:microsoft.com/office/officeart/2005/8/layout/matrix1"/>
    <dgm:cxn modelId="{B06CA704-2B5A-4EA1-9F4F-DFAF2F5BF292}" type="presParOf" srcId="{1C73A6F1-FBB4-4D06-8D78-5196F5073C40}" destId="{444052ED-7ADB-443B-B1E9-83D15D2DFA94}" srcOrd="2" destOrd="0" presId="urn:microsoft.com/office/officeart/2005/8/layout/matrix1"/>
    <dgm:cxn modelId="{9A1E9848-D406-43CA-A3A2-F2F8E79D33E4}" type="presParOf" srcId="{1C73A6F1-FBB4-4D06-8D78-5196F5073C40}" destId="{61ECC8F0-E1F8-42D5-BB2C-A952E163BF98}" srcOrd="3" destOrd="0" presId="urn:microsoft.com/office/officeart/2005/8/layout/matrix1"/>
    <dgm:cxn modelId="{5C6E1D63-B37C-4AA1-99F7-BF84C8CEC0A5}" type="presParOf" srcId="{1C73A6F1-FBB4-4D06-8D78-5196F5073C40}" destId="{4C9FE11B-FFE9-4610-AA5C-713E7E658983}" srcOrd="4" destOrd="0" presId="urn:microsoft.com/office/officeart/2005/8/layout/matrix1"/>
    <dgm:cxn modelId="{C7A08069-875A-4B7C-8F1B-D72D5352FD80}" type="presParOf" srcId="{1C73A6F1-FBB4-4D06-8D78-5196F5073C40}" destId="{C384C56B-1F7A-46C1-BD69-45F744CC2C14}" srcOrd="5" destOrd="0" presId="urn:microsoft.com/office/officeart/2005/8/layout/matrix1"/>
    <dgm:cxn modelId="{FFBC7748-F488-4807-A9BE-EEC00A63C576}" type="presParOf" srcId="{1C73A6F1-FBB4-4D06-8D78-5196F5073C40}" destId="{566891BB-BE3C-487C-9154-8AE60BB7DC2E}" srcOrd="6" destOrd="0" presId="urn:microsoft.com/office/officeart/2005/8/layout/matrix1"/>
    <dgm:cxn modelId="{6D525675-9ACB-4F1F-ACBA-E32274BB79C2}" type="presParOf" srcId="{1C73A6F1-FBB4-4D06-8D78-5196F5073C40}" destId="{44C7F6AA-C515-4D14-B51C-B37CEDC6F14D}" srcOrd="7" destOrd="0" presId="urn:microsoft.com/office/officeart/2005/8/layout/matrix1"/>
    <dgm:cxn modelId="{EF8D59BA-115E-4CE6-A9D0-49A66F5F8926}" type="presParOf" srcId="{3673D765-1B01-491A-A85D-4AC6C75ADC73}" destId="{058E24A8-D412-45BC-BC71-B36137D660FC}" srcOrd="1" destOrd="0" presId="urn:microsoft.com/office/officeart/2005/8/layout/matrix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052D3D-0437-4C03-AA01-E72A0DCF8BB9}" type="doc">
      <dgm:prSet loTypeId="urn:microsoft.com/office/officeart/2005/8/layout/h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pPr latinLnBrk="1"/>
          <a:endParaRPr lang="ko-KR" altLang="en-US"/>
        </a:p>
      </dgm:t>
    </dgm:pt>
    <dgm:pt modelId="{98DE279A-C437-4F44-BBEA-BC494CD63446}">
      <dgm:prSet phldrT="[텍스트]"/>
      <dgm:spPr/>
      <dgm:t>
        <a:bodyPr/>
        <a:lstStyle/>
        <a:p>
          <a:pPr latinLnBrk="1"/>
          <a:r>
            <a:rPr lang="ko-KR" altLang="en-US" dirty="0" smtClean="0"/>
            <a:t>찬성</a:t>
          </a:r>
          <a:endParaRPr lang="ko-KR" altLang="en-US" dirty="0"/>
        </a:p>
      </dgm:t>
    </dgm:pt>
    <dgm:pt modelId="{DC4EF748-657F-4F83-9440-ECDCC0AED65C}" type="parTrans" cxnId="{82B90A2D-6B3F-48CF-AA73-6556E8E0E2F4}">
      <dgm:prSet/>
      <dgm:spPr/>
      <dgm:t>
        <a:bodyPr/>
        <a:lstStyle/>
        <a:p>
          <a:pPr latinLnBrk="1"/>
          <a:endParaRPr lang="ko-KR" altLang="en-US"/>
        </a:p>
      </dgm:t>
    </dgm:pt>
    <dgm:pt modelId="{14E8570E-CAC6-4197-BD7B-90141175DDE0}" type="sibTrans" cxnId="{82B90A2D-6B3F-48CF-AA73-6556E8E0E2F4}">
      <dgm:prSet/>
      <dgm:spPr/>
      <dgm:t>
        <a:bodyPr/>
        <a:lstStyle/>
        <a:p>
          <a:pPr latinLnBrk="1"/>
          <a:endParaRPr lang="ko-KR" altLang="en-US"/>
        </a:p>
      </dgm:t>
    </dgm:pt>
    <dgm:pt modelId="{2FCA032B-9A44-4F4E-82E0-DAE4AF856F1A}">
      <dgm:prSet phldrT="[텍스트]"/>
      <dgm:spPr/>
      <dgm:t>
        <a:bodyPr/>
        <a:lstStyle/>
        <a:p>
          <a:pPr latinLnBrk="1"/>
          <a:r>
            <a:rPr lang="en-US" altLang="ko-KR" dirty="0" smtClean="0"/>
            <a:t>1. </a:t>
          </a:r>
          <a:r>
            <a:rPr lang="ko-KR" altLang="en-US" dirty="0" err="1" smtClean="0"/>
            <a:t>자기계발서를</a:t>
          </a:r>
          <a:r>
            <a:rPr lang="ko-KR" altLang="en-US" dirty="0" smtClean="0"/>
            <a:t> 통해서 선택의 폭을 넓혀준다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034C38A8-0199-4483-9183-A617576A984C}" type="parTrans" cxnId="{2A482A80-8A46-448F-AD8E-895C4FD7EBA8}">
      <dgm:prSet/>
      <dgm:spPr/>
      <dgm:t>
        <a:bodyPr/>
        <a:lstStyle/>
        <a:p>
          <a:pPr latinLnBrk="1"/>
          <a:endParaRPr lang="ko-KR" altLang="en-US"/>
        </a:p>
      </dgm:t>
    </dgm:pt>
    <dgm:pt modelId="{E77FCABF-CD7E-4B53-9E3D-6644AC5A623A}" type="sibTrans" cxnId="{2A482A80-8A46-448F-AD8E-895C4FD7EBA8}">
      <dgm:prSet/>
      <dgm:spPr/>
      <dgm:t>
        <a:bodyPr/>
        <a:lstStyle/>
        <a:p>
          <a:pPr latinLnBrk="1"/>
          <a:endParaRPr lang="ko-KR" altLang="en-US"/>
        </a:p>
      </dgm:t>
    </dgm:pt>
    <dgm:pt modelId="{0F8D572A-5874-4EAB-BA23-B391F9A940AD}">
      <dgm:prSet phldrT="[텍스트]"/>
      <dgm:spPr/>
      <dgm:t>
        <a:bodyPr/>
        <a:lstStyle/>
        <a:p>
          <a:pPr latinLnBrk="1"/>
          <a:r>
            <a:rPr lang="ko-KR" altLang="en-US" dirty="0" smtClean="0"/>
            <a:t>반대</a:t>
          </a:r>
          <a:endParaRPr lang="ko-KR" altLang="en-US" dirty="0"/>
        </a:p>
      </dgm:t>
    </dgm:pt>
    <dgm:pt modelId="{747B4DF7-B3EE-4BB4-A5E1-BEB85BA41B4C}" type="parTrans" cxnId="{1520D7D2-2D83-4D0F-BADD-4821C7AA402B}">
      <dgm:prSet/>
      <dgm:spPr/>
      <dgm:t>
        <a:bodyPr/>
        <a:lstStyle/>
        <a:p>
          <a:pPr latinLnBrk="1"/>
          <a:endParaRPr lang="ko-KR" altLang="en-US"/>
        </a:p>
      </dgm:t>
    </dgm:pt>
    <dgm:pt modelId="{60ABCC3E-4C32-45E5-9028-B837CA484F36}" type="sibTrans" cxnId="{1520D7D2-2D83-4D0F-BADD-4821C7AA402B}">
      <dgm:prSet/>
      <dgm:spPr/>
      <dgm:t>
        <a:bodyPr/>
        <a:lstStyle/>
        <a:p>
          <a:pPr latinLnBrk="1"/>
          <a:endParaRPr lang="ko-KR" altLang="en-US"/>
        </a:p>
      </dgm:t>
    </dgm:pt>
    <dgm:pt modelId="{E7D1AFDC-FE70-47EB-B374-20A960B935FA}">
      <dgm:prSet phldrT="[텍스트]"/>
      <dgm:spPr/>
      <dgm:t>
        <a:bodyPr/>
        <a:lstStyle/>
        <a:p>
          <a:pPr latinLnBrk="1"/>
          <a:r>
            <a:rPr lang="en-US" altLang="ko-KR" dirty="0" smtClean="0"/>
            <a:t>1. </a:t>
          </a:r>
          <a:r>
            <a:rPr lang="ko-KR" altLang="en-US" dirty="0" smtClean="0"/>
            <a:t>사회구조적인 문제를 자기 탓으로 돌리게 된다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7198886C-76DA-4094-82CB-A5327BD9B2C5}" type="parTrans" cxnId="{E4254F3D-8552-4882-899A-426E89DD9728}">
      <dgm:prSet/>
      <dgm:spPr/>
      <dgm:t>
        <a:bodyPr/>
        <a:lstStyle/>
        <a:p>
          <a:pPr latinLnBrk="1"/>
          <a:endParaRPr lang="ko-KR" altLang="en-US"/>
        </a:p>
      </dgm:t>
    </dgm:pt>
    <dgm:pt modelId="{3FD9DEF5-3A95-42D8-9CF2-8390E8C7BFF5}" type="sibTrans" cxnId="{E4254F3D-8552-4882-899A-426E89DD9728}">
      <dgm:prSet/>
      <dgm:spPr/>
      <dgm:t>
        <a:bodyPr/>
        <a:lstStyle/>
        <a:p>
          <a:pPr latinLnBrk="1"/>
          <a:endParaRPr lang="ko-KR" altLang="en-US"/>
        </a:p>
      </dgm:t>
    </dgm:pt>
    <dgm:pt modelId="{430B8818-691C-4D68-9269-1A3532C4C11B}">
      <dgm:prSet phldrT="[텍스트]"/>
      <dgm:spPr/>
      <dgm:t>
        <a:bodyPr/>
        <a:lstStyle/>
        <a:p>
          <a:pPr latinLnBrk="1"/>
          <a:r>
            <a:rPr lang="en-US" altLang="ko-KR" dirty="0" smtClean="0"/>
            <a:t>2. </a:t>
          </a:r>
          <a:r>
            <a:rPr lang="ko-KR" altLang="en-US" dirty="0" smtClean="0"/>
            <a:t>현실에 대한 정확한 분석보다는</a:t>
          </a:r>
          <a:r>
            <a:rPr lang="en-US" altLang="ko-KR" dirty="0" smtClean="0"/>
            <a:t>,</a:t>
          </a:r>
          <a:r>
            <a:rPr lang="ko-KR" altLang="en-US" dirty="0" smtClean="0"/>
            <a:t> 성공한 개인의 주관적이고 특수한 상황을 보편화시킴으로써 오히려 부작용이 발생할 수 있으니 쉽게 믿고 따르지 말아야 한다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75C13172-DDCE-4177-A29D-760F87E8BA23}" type="parTrans" cxnId="{3E77173C-0CD5-4DB3-87AE-2C5A97000DF2}">
      <dgm:prSet/>
      <dgm:spPr/>
      <dgm:t>
        <a:bodyPr/>
        <a:lstStyle/>
        <a:p>
          <a:pPr latinLnBrk="1"/>
          <a:endParaRPr lang="ko-KR" altLang="en-US"/>
        </a:p>
      </dgm:t>
    </dgm:pt>
    <dgm:pt modelId="{AD40729E-AC45-484F-BAB6-D0ACAB3DD899}" type="sibTrans" cxnId="{3E77173C-0CD5-4DB3-87AE-2C5A97000DF2}">
      <dgm:prSet/>
      <dgm:spPr/>
      <dgm:t>
        <a:bodyPr/>
        <a:lstStyle/>
        <a:p>
          <a:pPr latinLnBrk="1"/>
          <a:endParaRPr lang="ko-KR" altLang="en-US"/>
        </a:p>
      </dgm:t>
    </dgm:pt>
    <dgm:pt modelId="{8D950E24-161E-41B9-9FF1-2BC6F200C97F}">
      <dgm:prSet/>
      <dgm:spPr/>
      <dgm:t>
        <a:bodyPr/>
        <a:lstStyle/>
        <a:p>
          <a:pPr latinLnBrk="1"/>
          <a:r>
            <a:rPr lang="en-US" altLang="ko-KR" dirty="0" smtClean="0"/>
            <a:t>2. </a:t>
          </a:r>
          <a:r>
            <a:rPr lang="ko-KR" altLang="en-US" dirty="0" smtClean="0"/>
            <a:t>어려운 현실 속에서 나아갈 방향을 제시해준다</a:t>
          </a:r>
          <a:r>
            <a:rPr lang="en-US" altLang="ko-KR" dirty="0" smtClean="0"/>
            <a:t>.</a:t>
          </a:r>
        </a:p>
      </dgm:t>
    </dgm:pt>
    <dgm:pt modelId="{02F150FC-CCE0-4192-BE83-B80D51229939}" type="parTrans" cxnId="{A927921F-9D8E-471F-A753-E4E803CDB6A7}">
      <dgm:prSet/>
      <dgm:spPr/>
      <dgm:t>
        <a:bodyPr/>
        <a:lstStyle/>
        <a:p>
          <a:pPr latinLnBrk="1"/>
          <a:endParaRPr lang="ko-KR" altLang="en-US"/>
        </a:p>
      </dgm:t>
    </dgm:pt>
    <dgm:pt modelId="{C2BA0FEC-ED39-477F-B5E1-0724CB3AE54A}" type="sibTrans" cxnId="{A927921F-9D8E-471F-A753-E4E803CDB6A7}">
      <dgm:prSet/>
      <dgm:spPr/>
      <dgm:t>
        <a:bodyPr/>
        <a:lstStyle/>
        <a:p>
          <a:pPr latinLnBrk="1"/>
          <a:endParaRPr lang="ko-KR" altLang="en-US"/>
        </a:p>
      </dgm:t>
    </dgm:pt>
    <dgm:pt modelId="{BFE92935-8DF7-437D-A69F-C25FA484E62B}">
      <dgm:prSet/>
      <dgm:spPr/>
      <dgm:t>
        <a:bodyPr/>
        <a:lstStyle/>
        <a:p>
          <a:pPr latinLnBrk="1"/>
          <a:r>
            <a:rPr lang="en-US" altLang="ko-KR" dirty="0" smtClean="0"/>
            <a:t>3. ‘</a:t>
          </a:r>
          <a:r>
            <a:rPr lang="ko-KR" altLang="en-US" dirty="0" smtClean="0"/>
            <a:t>나</a:t>
          </a:r>
          <a:r>
            <a:rPr lang="en-US" altLang="ko-KR" dirty="0" smtClean="0"/>
            <a:t>’</a:t>
          </a:r>
          <a:r>
            <a:rPr lang="ko-KR" altLang="en-US" dirty="0" smtClean="0"/>
            <a:t>의 발전에서 더 나아가 내가 속한 </a:t>
          </a:r>
          <a:r>
            <a:rPr lang="en-US" altLang="ko-KR" dirty="0" smtClean="0"/>
            <a:t>‘</a:t>
          </a:r>
          <a:r>
            <a:rPr lang="ko-KR" altLang="en-US" dirty="0" smtClean="0"/>
            <a:t>조직</a:t>
          </a:r>
          <a:r>
            <a:rPr lang="en-US" altLang="ko-KR" dirty="0" smtClean="0"/>
            <a:t>’</a:t>
          </a:r>
          <a:r>
            <a:rPr lang="ko-KR" altLang="en-US" dirty="0" smtClean="0"/>
            <a:t>의 발전을 도모할 수 있다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3A2C713A-3E36-4F83-88C9-4CD7A7D3C289}" type="parTrans" cxnId="{42D6F3E1-6AD7-452F-9270-13694A722AAC}">
      <dgm:prSet/>
      <dgm:spPr/>
      <dgm:t>
        <a:bodyPr/>
        <a:lstStyle/>
        <a:p>
          <a:pPr latinLnBrk="1"/>
          <a:endParaRPr lang="ko-KR" altLang="en-US"/>
        </a:p>
      </dgm:t>
    </dgm:pt>
    <dgm:pt modelId="{0D3C1BAD-2D2B-4014-A423-724CD4321BD5}" type="sibTrans" cxnId="{42D6F3E1-6AD7-452F-9270-13694A722AAC}">
      <dgm:prSet/>
      <dgm:spPr/>
      <dgm:t>
        <a:bodyPr/>
        <a:lstStyle/>
        <a:p>
          <a:pPr latinLnBrk="1"/>
          <a:endParaRPr lang="ko-KR" altLang="en-US"/>
        </a:p>
      </dgm:t>
    </dgm:pt>
    <dgm:pt modelId="{ABBB8CF7-5BD1-40D4-B457-97CD87E9B3A2}">
      <dgm:prSet phldrT="[텍스트]"/>
      <dgm:spPr/>
      <dgm:t>
        <a:bodyPr/>
        <a:lstStyle/>
        <a:p>
          <a:pPr latinLnBrk="1"/>
          <a:r>
            <a:rPr lang="en-US" altLang="ko-KR" dirty="0" smtClean="0"/>
            <a:t>3. </a:t>
          </a:r>
          <a:r>
            <a:rPr lang="ko-KR" altLang="en-US" dirty="0" smtClean="0"/>
            <a:t>경쟁사회에 대한 진정한 대안이 될 수 있을지 의문이다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F33C1946-4AEF-4041-913E-6E5619FB7187}" type="parTrans" cxnId="{CF5232A6-82D3-4232-98BC-F5ADAC517773}">
      <dgm:prSet/>
      <dgm:spPr/>
      <dgm:t>
        <a:bodyPr/>
        <a:lstStyle/>
        <a:p>
          <a:pPr latinLnBrk="1"/>
          <a:endParaRPr lang="ko-KR" altLang="en-US"/>
        </a:p>
      </dgm:t>
    </dgm:pt>
    <dgm:pt modelId="{F57B6AA3-6604-4478-8094-A5AB3F24CD62}" type="sibTrans" cxnId="{CF5232A6-82D3-4232-98BC-F5ADAC517773}">
      <dgm:prSet/>
      <dgm:spPr/>
      <dgm:t>
        <a:bodyPr/>
        <a:lstStyle/>
        <a:p>
          <a:pPr latinLnBrk="1"/>
          <a:endParaRPr lang="ko-KR" altLang="en-US"/>
        </a:p>
      </dgm:t>
    </dgm:pt>
    <dgm:pt modelId="{E4602493-4B26-4F4A-B303-AF97FB260141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48A8B494-B28F-424F-9599-4D8C3CE582F6}" type="parTrans" cxnId="{F15B44FC-D4EB-4C4D-8C00-67058DDFC402}">
      <dgm:prSet/>
      <dgm:spPr/>
      <dgm:t>
        <a:bodyPr/>
        <a:lstStyle/>
        <a:p>
          <a:pPr latinLnBrk="1"/>
          <a:endParaRPr lang="ko-KR" altLang="en-US"/>
        </a:p>
      </dgm:t>
    </dgm:pt>
    <dgm:pt modelId="{B7A9491B-EA38-4780-86BC-6656E94FE8BD}" type="sibTrans" cxnId="{F15B44FC-D4EB-4C4D-8C00-67058DDFC402}">
      <dgm:prSet/>
      <dgm:spPr/>
      <dgm:t>
        <a:bodyPr/>
        <a:lstStyle/>
        <a:p>
          <a:pPr latinLnBrk="1"/>
          <a:endParaRPr lang="ko-KR" altLang="en-US"/>
        </a:p>
      </dgm:t>
    </dgm:pt>
    <dgm:pt modelId="{7B5609CC-0E2B-430F-9F41-257E5852F829}">
      <dgm:prSet/>
      <dgm:spPr/>
      <dgm:t>
        <a:bodyPr/>
        <a:lstStyle/>
        <a:p>
          <a:pPr latinLnBrk="1"/>
          <a:endParaRPr lang="en-US" altLang="ko-KR" dirty="0" smtClean="0"/>
        </a:p>
      </dgm:t>
    </dgm:pt>
    <dgm:pt modelId="{C81F83C8-27A4-446E-8FAD-EC7DB51B51A8}" type="parTrans" cxnId="{A4B45FBA-BDCF-41B9-8B8F-CDD29E69FC5F}">
      <dgm:prSet/>
      <dgm:spPr/>
      <dgm:t>
        <a:bodyPr/>
        <a:lstStyle/>
        <a:p>
          <a:pPr latinLnBrk="1"/>
          <a:endParaRPr lang="ko-KR" altLang="en-US"/>
        </a:p>
      </dgm:t>
    </dgm:pt>
    <dgm:pt modelId="{A5479BB3-3DDA-4747-AA69-EFB283C83588}" type="sibTrans" cxnId="{A4B45FBA-BDCF-41B9-8B8F-CDD29E69FC5F}">
      <dgm:prSet/>
      <dgm:spPr/>
      <dgm:t>
        <a:bodyPr/>
        <a:lstStyle/>
        <a:p>
          <a:pPr latinLnBrk="1"/>
          <a:endParaRPr lang="ko-KR" altLang="en-US"/>
        </a:p>
      </dgm:t>
    </dgm:pt>
    <dgm:pt modelId="{0DA0F1F3-5A98-4B07-A83A-265472BD109D}" type="pres">
      <dgm:prSet presAssocID="{82052D3D-0437-4C03-AA01-E72A0DCF8BB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FDB0F40-0DC7-4BF2-9525-BE05CD8E587F}" type="pres">
      <dgm:prSet presAssocID="{98DE279A-C437-4F44-BBEA-BC494CD63446}" presName="composite" presStyleCnt="0"/>
      <dgm:spPr/>
    </dgm:pt>
    <dgm:pt modelId="{9955D0D4-EFD6-48F9-B5D8-B0377FFB83F5}" type="pres">
      <dgm:prSet presAssocID="{98DE279A-C437-4F44-BBEA-BC494CD63446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69E346-9223-40E9-8301-4E6D4A7EEA40}" type="pres">
      <dgm:prSet presAssocID="{98DE279A-C437-4F44-BBEA-BC494CD63446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B71C360-9F07-4882-90FE-D1C983EF70D6}" type="pres">
      <dgm:prSet presAssocID="{14E8570E-CAC6-4197-BD7B-90141175DDE0}" presName="space" presStyleCnt="0"/>
      <dgm:spPr/>
    </dgm:pt>
    <dgm:pt modelId="{BB6BC740-04FD-44B1-A075-C25DF40C1AD4}" type="pres">
      <dgm:prSet presAssocID="{0F8D572A-5874-4EAB-BA23-B391F9A940AD}" presName="composite" presStyleCnt="0"/>
      <dgm:spPr/>
    </dgm:pt>
    <dgm:pt modelId="{0DFD1B14-B8A4-45AB-957E-9CEA44A26ECB}" type="pres">
      <dgm:prSet presAssocID="{0F8D572A-5874-4EAB-BA23-B391F9A940AD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8DB6668-9EA9-4913-98BF-3A221ACECD5B}" type="pres">
      <dgm:prSet presAssocID="{0F8D572A-5874-4EAB-BA23-B391F9A940AD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E28D24A-8ADF-45E8-866B-B9E70E5D5A12}" type="presOf" srcId="{2FCA032B-9A44-4F4E-82E0-DAE4AF856F1A}" destId="{B669E346-9223-40E9-8301-4E6D4A7EEA40}" srcOrd="0" destOrd="0" presId="urn:microsoft.com/office/officeart/2005/8/layout/hList1"/>
    <dgm:cxn modelId="{CF5232A6-82D3-4232-98BC-F5ADAC517773}" srcId="{0F8D572A-5874-4EAB-BA23-B391F9A940AD}" destId="{ABBB8CF7-5BD1-40D4-B457-97CD87E9B3A2}" srcOrd="2" destOrd="0" parTransId="{F33C1946-4AEF-4041-913E-6E5619FB7187}" sibTransId="{F57B6AA3-6604-4478-8094-A5AB3F24CD62}"/>
    <dgm:cxn modelId="{31386427-0E6D-49A4-824E-AB35DE747F2D}" type="presOf" srcId="{7B5609CC-0E2B-430F-9F41-257E5852F829}" destId="{B669E346-9223-40E9-8301-4E6D4A7EEA40}" srcOrd="0" destOrd="3" presId="urn:microsoft.com/office/officeart/2005/8/layout/hList1"/>
    <dgm:cxn modelId="{AE0831EE-1469-4FEB-8850-7F10110A1A4D}" type="presOf" srcId="{E4602493-4B26-4F4A-B303-AF97FB260141}" destId="{B669E346-9223-40E9-8301-4E6D4A7EEA40}" srcOrd="0" destOrd="1" presId="urn:microsoft.com/office/officeart/2005/8/layout/hList1"/>
    <dgm:cxn modelId="{05BEE00A-FFAE-4CCA-B1B6-219FFE1E7E4E}" type="presOf" srcId="{E7D1AFDC-FE70-47EB-B374-20A960B935FA}" destId="{88DB6668-9EA9-4913-98BF-3A221ACECD5B}" srcOrd="0" destOrd="0" presId="urn:microsoft.com/office/officeart/2005/8/layout/hList1"/>
    <dgm:cxn modelId="{2557B7A7-BDAF-4AE3-B7CA-A716798647DA}" type="presOf" srcId="{8D950E24-161E-41B9-9FF1-2BC6F200C97F}" destId="{B669E346-9223-40E9-8301-4E6D4A7EEA40}" srcOrd="0" destOrd="2" presId="urn:microsoft.com/office/officeart/2005/8/layout/hList1"/>
    <dgm:cxn modelId="{2A482A80-8A46-448F-AD8E-895C4FD7EBA8}" srcId="{98DE279A-C437-4F44-BBEA-BC494CD63446}" destId="{2FCA032B-9A44-4F4E-82E0-DAE4AF856F1A}" srcOrd="0" destOrd="0" parTransId="{034C38A8-0199-4483-9183-A617576A984C}" sibTransId="{E77FCABF-CD7E-4B53-9E3D-6644AC5A623A}"/>
    <dgm:cxn modelId="{A927921F-9D8E-471F-A753-E4E803CDB6A7}" srcId="{98DE279A-C437-4F44-BBEA-BC494CD63446}" destId="{8D950E24-161E-41B9-9FF1-2BC6F200C97F}" srcOrd="2" destOrd="0" parTransId="{02F150FC-CCE0-4192-BE83-B80D51229939}" sibTransId="{C2BA0FEC-ED39-477F-B5E1-0724CB3AE54A}"/>
    <dgm:cxn modelId="{42D6F3E1-6AD7-452F-9270-13694A722AAC}" srcId="{98DE279A-C437-4F44-BBEA-BC494CD63446}" destId="{BFE92935-8DF7-437D-A69F-C25FA484E62B}" srcOrd="4" destOrd="0" parTransId="{3A2C713A-3E36-4F83-88C9-4CD7A7D3C289}" sibTransId="{0D3C1BAD-2D2B-4014-A423-724CD4321BD5}"/>
    <dgm:cxn modelId="{82B90A2D-6B3F-48CF-AA73-6556E8E0E2F4}" srcId="{82052D3D-0437-4C03-AA01-E72A0DCF8BB9}" destId="{98DE279A-C437-4F44-BBEA-BC494CD63446}" srcOrd="0" destOrd="0" parTransId="{DC4EF748-657F-4F83-9440-ECDCC0AED65C}" sibTransId="{14E8570E-CAC6-4197-BD7B-90141175DDE0}"/>
    <dgm:cxn modelId="{C9A15944-1EFD-45D3-B362-81AD3E40DA9F}" type="presOf" srcId="{98DE279A-C437-4F44-BBEA-BC494CD63446}" destId="{9955D0D4-EFD6-48F9-B5D8-B0377FFB83F5}" srcOrd="0" destOrd="0" presId="urn:microsoft.com/office/officeart/2005/8/layout/hList1"/>
    <dgm:cxn modelId="{3E77173C-0CD5-4DB3-87AE-2C5A97000DF2}" srcId="{0F8D572A-5874-4EAB-BA23-B391F9A940AD}" destId="{430B8818-691C-4D68-9269-1A3532C4C11B}" srcOrd="1" destOrd="0" parTransId="{75C13172-DDCE-4177-A29D-760F87E8BA23}" sibTransId="{AD40729E-AC45-484F-BAB6-D0ACAB3DD899}"/>
    <dgm:cxn modelId="{C0D24B58-5B01-4C8C-A2D0-0541BDBDDD01}" type="presOf" srcId="{ABBB8CF7-5BD1-40D4-B457-97CD87E9B3A2}" destId="{88DB6668-9EA9-4913-98BF-3A221ACECD5B}" srcOrd="0" destOrd="2" presId="urn:microsoft.com/office/officeart/2005/8/layout/hList1"/>
    <dgm:cxn modelId="{275CCCAC-4E6F-403E-9F6F-B932FC9B8D0E}" type="presOf" srcId="{430B8818-691C-4D68-9269-1A3532C4C11B}" destId="{88DB6668-9EA9-4913-98BF-3A221ACECD5B}" srcOrd="0" destOrd="1" presId="urn:microsoft.com/office/officeart/2005/8/layout/hList1"/>
    <dgm:cxn modelId="{3ADBCABF-1162-41A7-8AE2-8F6B2E6D7C49}" type="presOf" srcId="{BFE92935-8DF7-437D-A69F-C25FA484E62B}" destId="{B669E346-9223-40E9-8301-4E6D4A7EEA40}" srcOrd="0" destOrd="4" presId="urn:microsoft.com/office/officeart/2005/8/layout/hList1"/>
    <dgm:cxn modelId="{6A85D485-35D2-45E0-BB9D-E5CDF65D229D}" type="presOf" srcId="{82052D3D-0437-4C03-AA01-E72A0DCF8BB9}" destId="{0DA0F1F3-5A98-4B07-A83A-265472BD109D}" srcOrd="0" destOrd="0" presId="urn:microsoft.com/office/officeart/2005/8/layout/hList1"/>
    <dgm:cxn modelId="{F15B44FC-D4EB-4C4D-8C00-67058DDFC402}" srcId="{98DE279A-C437-4F44-BBEA-BC494CD63446}" destId="{E4602493-4B26-4F4A-B303-AF97FB260141}" srcOrd="1" destOrd="0" parTransId="{48A8B494-B28F-424F-9599-4D8C3CE582F6}" sibTransId="{B7A9491B-EA38-4780-86BC-6656E94FE8BD}"/>
    <dgm:cxn modelId="{A4B45FBA-BDCF-41B9-8B8F-CDD29E69FC5F}" srcId="{98DE279A-C437-4F44-BBEA-BC494CD63446}" destId="{7B5609CC-0E2B-430F-9F41-257E5852F829}" srcOrd="3" destOrd="0" parTransId="{C81F83C8-27A4-446E-8FAD-EC7DB51B51A8}" sibTransId="{A5479BB3-3DDA-4747-AA69-EFB283C83588}"/>
    <dgm:cxn modelId="{1520D7D2-2D83-4D0F-BADD-4821C7AA402B}" srcId="{82052D3D-0437-4C03-AA01-E72A0DCF8BB9}" destId="{0F8D572A-5874-4EAB-BA23-B391F9A940AD}" srcOrd="1" destOrd="0" parTransId="{747B4DF7-B3EE-4BB4-A5E1-BEB85BA41B4C}" sibTransId="{60ABCC3E-4C32-45E5-9028-B837CA484F36}"/>
    <dgm:cxn modelId="{180580FA-7BBF-4E94-89D4-A9175689F0C7}" type="presOf" srcId="{0F8D572A-5874-4EAB-BA23-B391F9A940AD}" destId="{0DFD1B14-B8A4-45AB-957E-9CEA44A26ECB}" srcOrd="0" destOrd="0" presId="urn:microsoft.com/office/officeart/2005/8/layout/hList1"/>
    <dgm:cxn modelId="{E4254F3D-8552-4882-899A-426E89DD9728}" srcId="{0F8D572A-5874-4EAB-BA23-B391F9A940AD}" destId="{E7D1AFDC-FE70-47EB-B374-20A960B935FA}" srcOrd="0" destOrd="0" parTransId="{7198886C-76DA-4094-82CB-A5327BD9B2C5}" sibTransId="{3FD9DEF5-3A95-42D8-9CF2-8390E8C7BFF5}"/>
    <dgm:cxn modelId="{59C31CC5-6E1A-434A-9D62-239ECDA852E3}" type="presParOf" srcId="{0DA0F1F3-5A98-4B07-A83A-265472BD109D}" destId="{6FDB0F40-0DC7-4BF2-9525-BE05CD8E587F}" srcOrd="0" destOrd="0" presId="urn:microsoft.com/office/officeart/2005/8/layout/hList1"/>
    <dgm:cxn modelId="{32AE3900-A2B5-4F5E-A3D1-137C5FC13FA4}" type="presParOf" srcId="{6FDB0F40-0DC7-4BF2-9525-BE05CD8E587F}" destId="{9955D0D4-EFD6-48F9-B5D8-B0377FFB83F5}" srcOrd="0" destOrd="0" presId="urn:microsoft.com/office/officeart/2005/8/layout/hList1"/>
    <dgm:cxn modelId="{7749EBDA-952D-4AE0-BA7C-B48B7C6D2AC1}" type="presParOf" srcId="{6FDB0F40-0DC7-4BF2-9525-BE05CD8E587F}" destId="{B669E346-9223-40E9-8301-4E6D4A7EEA40}" srcOrd="1" destOrd="0" presId="urn:microsoft.com/office/officeart/2005/8/layout/hList1"/>
    <dgm:cxn modelId="{DEC97610-FFC2-4498-94F5-4C83DFC9699C}" type="presParOf" srcId="{0DA0F1F3-5A98-4B07-A83A-265472BD109D}" destId="{6B71C360-9F07-4882-90FE-D1C983EF70D6}" srcOrd="1" destOrd="0" presId="urn:microsoft.com/office/officeart/2005/8/layout/hList1"/>
    <dgm:cxn modelId="{D027B496-5E50-47AE-8F0B-63559054BA0B}" type="presParOf" srcId="{0DA0F1F3-5A98-4B07-A83A-265472BD109D}" destId="{BB6BC740-04FD-44B1-A075-C25DF40C1AD4}" srcOrd="2" destOrd="0" presId="urn:microsoft.com/office/officeart/2005/8/layout/hList1"/>
    <dgm:cxn modelId="{EFD3E7D1-EB3A-4783-980C-F9796FD59AC5}" type="presParOf" srcId="{BB6BC740-04FD-44B1-A075-C25DF40C1AD4}" destId="{0DFD1B14-B8A4-45AB-957E-9CEA44A26ECB}" srcOrd="0" destOrd="0" presId="urn:microsoft.com/office/officeart/2005/8/layout/hList1"/>
    <dgm:cxn modelId="{E0DC74EA-D237-4CB3-8C22-B39236ED1FEE}" type="presParOf" srcId="{BB6BC740-04FD-44B1-A075-C25DF40C1AD4}" destId="{88DB6668-9EA9-4913-98BF-3A221ACECD5B}" srcOrd="1" destOrd="0" presId="urn:microsoft.com/office/officeart/2005/8/layout/hList1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ABCE60-BA1F-453A-8FD8-2798D8B67B54}">
      <dsp:nvSpPr>
        <dsp:cNvPr id="0" name=""/>
        <dsp:cNvSpPr/>
      </dsp:nvSpPr>
      <dsp:spPr>
        <a:xfrm>
          <a:off x="0" y="0"/>
          <a:ext cx="6970374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latin typeface="+mn-ea"/>
              <a:ea typeface="+mn-ea"/>
            </a:rPr>
            <a:t>미국에서는 </a:t>
          </a:r>
          <a:r>
            <a:rPr lang="en-US" altLang="ko-KR" sz="2000" kern="1200" dirty="0" smtClean="0">
              <a:latin typeface="+mn-ea"/>
              <a:ea typeface="+mn-ea"/>
            </a:rPr>
            <a:t>1981</a:t>
          </a:r>
          <a:r>
            <a:rPr lang="ko-KR" altLang="en-US" sz="2000" kern="1200" dirty="0" smtClean="0">
              <a:latin typeface="+mn-ea"/>
              <a:ea typeface="+mn-ea"/>
            </a:rPr>
            <a:t>년부터 </a:t>
          </a:r>
          <a:r>
            <a:rPr lang="en-US" altLang="ko-KR" sz="2000" kern="1200" dirty="0" smtClean="0">
              <a:latin typeface="+mn-ea"/>
              <a:ea typeface="+mn-ea"/>
            </a:rPr>
            <a:t>2003</a:t>
          </a:r>
          <a:r>
            <a:rPr lang="ko-KR" altLang="en-US" sz="2000" kern="1200" dirty="0" smtClean="0">
              <a:latin typeface="+mn-ea"/>
              <a:ea typeface="+mn-ea"/>
            </a:rPr>
            <a:t>년까지 다운사이징 여파로 </a:t>
          </a:r>
          <a:r>
            <a:rPr lang="en-US" altLang="ko-KR" sz="2000" kern="1200" dirty="0" smtClean="0">
              <a:latin typeface="+mn-ea"/>
              <a:ea typeface="+mn-ea"/>
            </a:rPr>
            <a:t>3000</a:t>
          </a:r>
          <a:r>
            <a:rPr lang="ko-KR" altLang="en-US" sz="2000" kern="1200" dirty="0" err="1" smtClean="0">
              <a:latin typeface="+mn-ea"/>
              <a:ea typeface="+mn-ea"/>
            </a:rPr>
            <a:t>만명의</a:t>
          </a:r>
          <a:r>
            <a:rPr lang="ko-KR" altLang="en-US" sz="2000" kern="1200" dirty="0" smtClean="0">
              <a:latin typeface="+mn-ea"/>
              <a:ea typeface="+mn-ea"/>
            </a:rPr>
            <a:t> 노동자가 일자리를 잃었습니다</a:t>
          </a:r>
          <a:r>
            <a:rPr lang="en-US" altLang="ko-KR" sz="2000" kern="1200" dirty="0" smtClean="0">
              <a:latin typeface="+mn-ea"/>
              <a:ea typeface="+mn-ea"/>
            </a:rPr>
            <a:t>.</a:t>
          </a:r>
          <a:endParaRPr lang="ko-KR" altLang="en-US" sz="2000" kern="1200" dirty="0">
            <a:latin typeface="+mn-ea"/>
            <a:ea typeface="+mn-ea"/>
          </a:endParaRPr>
        </a:p>
      </dsp:txBody>
      <dsp:txXfrm>
        <a:off x="0" y="0"/>
        <a:ext cx="5727509" cy="1124764"/>
      </dsp:txXfrm>
    </dsp:sp>
    <dsp:sp modelId="{DF4C3709-3A9A-4AEC-AB8D-F524A19D87A9}">
      <dsp:nvSpPr>
        <dsp:cNvPr id="0" name=""/>
        <dsp:cNvSpPr/>
      </dsp:nvSpPr>
      <dsp:spPr>
        <a:xfrm>
          <a:off x="614717" y="1373459"/>
          <a:ext cx="6970374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그들 중에서 빈곤층으로 전락하는 사람이 점차 늘어났습니다</a:t>
          </a:r>
          <a:r>
            <a:rPr lang="en-US" altLang="ko-KR" sz="2000" kern="1200" dirty="0" smtClean="0"/>
            <a:t>. </a:t>
          </a:r>
          <a:endParaRPr lang="ko-KR" altLang="en-US" sz="2000" kern="1200" dirty="0"/>
        </a:p>
      </dsp:txBody>
      <dsp:txXfrm>
        <a:off x="614717" y="1373459"/>
        <a:ext cx="5655508" cy="1124764"/>
      </dsp:txXfrm>
    </dsp:sp>
    <dsp:sp modelId="{75C75174-0633-41C6-AC5D-737D67EABED0}">
      <dsp:nvSpPr>
        <dsp:cNvPr id="0" name=""/>
        <dsp:cNvSpPr/>
      </dsp:nvSpPr>
      <dsp:spPr>
        <a:xfrm>
          <a:off x="1189773" y="2702727"/>
          <a:ext cx="6970374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/>
            <a:t>‘</a:t>
          </a:r>
          <a:r>
            <a:rPr lang="ko-KR" altLang="en-US" sz="2000" kern="1200" dirty="0" smtClean="0"/>
            <a:t>보편적 복지’</a:t>
          </a:r>
          <a:r>
            <a:rPr lang="ko-KR" altLang="en-US" sz="2000" kern="1200" dirty="0" err="1" smtClean="0"/>
            <a:t>로</a:t>
          </a:r>
          <a:r>
            <a:rPr lang="ko-KR" altLang="en-US" sz="2000" kern="1200" dirty="0" smtClean="0"/>
            <a:t> 이를 해결하지 않으려니 다른 대책이 필요</a:t>
          </a:r>
          <a:endParaRPr lang="ko-KR" altLang="en-US" sz="2000" kern="1200" dirty="0"/>
        </a:p>
      </dsp:txBody>
      <dsp:txXfrm>
        <a:off x="1189773" y="2702727"/>
        <a:ext cx="5664221" cy="1124764"/>
      </dsp:txXfrm>
    </dsp:sp>
    <dsp:sp modelId="{97967B3E-B351-4727-8D3B-F93E0CC58499}">
      <dsp:nvSpPr>
        <dsp:cNvPr id="0" name=""/>
        <dsp:cNvSpPr/>
      </dsp:nvSpPr>
      <dsp:spPr>
        <a:xfrm>
          <a:off x="1742593" y="3987803"/>
          <a:ext cx="6970374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/>
            <a:t>기업 경영자들은 </a:t>
          </a:r>
          <a:r>
            <a:rPr lang="en-US" altLang="ko-KR" sz="2000" kern="1200" dirty="0" smtClean="0"/>
            <a:t>2000</a:t>
          </a:r>
          <a:r>
            <a:rPr lang="ko-KR" altLang="en-US" sz="2000" kern="1200" dirty="0" smtClean="0"/>
            <a:t>년 우리 사회를 강타한 </a:t>
          </a:r>
          <a:r>
            <a:rPr lang="en-US" altLang="ko-KR" sz="2000" kern="1200" dirty="0" smtClean="0"/>
            <a:t>&lt;</a:t>
          </a:r>
          <a:r>
            <a:rPr lang="ko-KR" altLang="en-US" sz="2000" kern="1200" dirty="0" smtClean="0"/>
            <a:t>누가 내 치즈를 옮겼을까</a:t>
          </a:r>
          <a:r>
            <a:rPr lang="en-US" altLang="ko-KR" sz="2000" kern="1200" dirty="0" smtClean="0"/>
            <a:t>&gt;</a:t>
          </a:r>
          <a:r>
            <a:rPr lang="ko-KR" altLang="en-US" sz="2000" kern="1200" dirty="0" smtClean="0"/>
            <a:t>를 구매해 직원들에게 열심히 읽혔습니다</a:t>
          </a:r>
          <a:r>
            <a:rPr lang="en-US" altLang="ko-KR" sz="2000" kern="1200" dirty="0" smtClean="0"/>
            <a:t>.</a:t>
          </a:r>
          <a:endParaRPr lang="ko-KR" altLang="en-US" sz="2000" kern="1200" dirty="0"/>
        </a:p>
      </dsp:txBody>
      <dsp:txXfrm>
        <a:off x="1742593" y="3987803"/>
        <a:ext cx="5655508" cy="1124764"/>
      </dsp:txXfrm>
    </dsp:sp>
    <dsp:sp modelId="{1E6D2951-C16D-4394-AED0-A75B51A2A9E2}">
      <dsp:nvSpPr>
        <dsp:cNvPr id="0" name=""/>
        <dsp:cNvSpPr/>
      </dsp:nvSpPr>
      <dsp:spPr>
        <a:xfrm>
          <a:off x="6239277" y="861467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400" kern="1200"/>
        </a:p>
      </dsp:txBody>
      <dsp:txXfrm>
        <a:off x="6239277" y="861467"/>
        <a:ext cx="731097" cy="731097"/>
      </dsp:txXfrm>
    </dsp:sp>
    <dsp:sp modelId="{99A372A8-E03F-48CC-BE9C-C66F7413E461}">
      <dsp:nvSpPr>
        <dsp:cNvPr id="0" name=""/>
        <dsp:cNvSpPr/>
      </dsp:nvSpPr>
      <dsp:spPr>
        <a:xfrm>
          <a:off x="6823046" y="2190735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400" kern="1200"/>
        </a:p>
      </dsp:txBody>
      <dsp:txXfrm>
        <a:off x="6823046" y="2190735"/>
        <a:ext cx="731097" cy="731097"/>
      </dsp:txXfrm>
    </dsp:sp>
    <dsp:sp modelId="{25FD7411-6E93-4EC0-B23B-B2FD821FBD38}">
      <dsp:nvSpPr>
        <dsp:cNvPr id="0" name=""/>
        <dsp:cNvSpPr/>
      </dsp:nvSpPr>
      <dsp:spPr>
        <a:xfrm>
          <a:off x="7398101" y="3520003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400" kern="1200"/>
        </a:p>
      </dsp:txBody>
      <dsp:txXfrm>
        <a:off x="7398101" y="3520003"/>
        <a:ext cx="731097" cy="73109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D3BECB-D61A-43A9-AAAB-FAE45934A0B1}">
      <dsp:nvSpPr>
        <dsp:cNvPr id="0" name=""/>
        <dsp:cNvSpPr/>
      </dsp:nvSpPr>
      <dsp:spPr>
        <a:xfrm rot="5400000">
          <a:off x="4144729" y="-2848576"/>
          <a:ext cx="1607653" cy="74488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400" b="1" kern="1200" dirty="0" smtClean="0"/>
            <a:t>&lt;</a:t>
          </a:r>
          <a:r>
            <a:rPr lang="ko-KR" altLang="en-US" sz="2400" b="1" kern="1200" dirty="0" smtClean="0"/>
            <a:t>시간관리</a:t>
          </a:r>
          <a:r>
            <a:rPr lang="en-US" altLang="ko-KR" sz="2400" b="1" kern="1200" dirty="0" smtClean="0"/>
            <a:t>&gt; , &lt;</a:t>
          </a:r>
          <a:r>
            <a:rPr lang="ko-KR" altLang="en-US" sz="2400" b="1" kern="1200" dirty="0" smtClean="0"/>
            <a:t>긍정적 마인드</a:t>
          </a:r>
          <a:r>
            <a:rPr lang="en-US" altLang="ko-KR" sz="2400" b="1" kern="1200" dirty="0" smtClean="0"/>
            <a:t>&gt;, &lt;</a:t>
          </a:r>
          <a:r>
            <a:rPr lang="ko-KR" altLang="en-US" sz="2400" b="1" kern="1200" dirty="0" smtClean="0"/>
            <a:t>행동하라</a:t>
          </a:r>
          <a:r>
            <a:rPr lang="en-US" altLang="ko-KR" sz="2400" b="1" kern="1200" dirty="0" smtClean="0"/>
            <a:t>&gt; </a:t>
          </a:r>
          <a:endParaRPr lang="ko-KR" altLang="en-US" sz="2400" kern="1200" dirty="0"/>
        </a:p>
      </dsp:txBody>
      <dsp:txXfrm rot="5400000">
        <a:off x="4144729" y="-2848576"/>
        <a:ext cx="1607653" cy="7448814"/>
      </dsp:txXfrm>
    </dsp:sp>
    <dsp:sp modelId="{05AD12C1-B624-4B5A-A3B0-77C01DB89304}">
      <dsp:nvSpPr>
        <dsp:cNvPr id="0" name=""/>
        <dsp:cNvSpPr/>
      </dsp:nvSpPr>
      <dsp:spPr>
        <a:xfrm>
          <a:off x="58" y="2637"/>
          <a:ext cx="1264036" cy="1740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지나치게 </a:t>
          </a:r>
          <a:endParaRPr lang="en-US" altLang="ko-KR" sz="1400" b="1" kern="1200" dirty="0" smtClean="0"/>
        </a:p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추상적인 내용들</a:t>
          </a:r>
          <a:endParaRPr lang="ko-KR" altLang="en-US" sz="1400" kern="1200" dirty="0"/>
        </a:p>
      </dsp:txBody>
      <dsp:txXfrm>
        <a:off x="58" y="2637"/>
        <a:ext cx="1264036" cy="1740427"/>
      </dsp:txXfrm>
    </dsp:sp>
    <dsp:sp modelId="{50082380-E0FB-49FD-9E88-3F94FC420C0D}">
      <dsp:nvSpPr>
        <dsp:cNvPr id="0" name=""/>
        <dsp:cNvSpPr/>
      </dsp:nvSpPr>
      <dsp:spPr>
        <a:xfrm rot="5400000">
          <a:off x="4093844" y="-978365"/>
          <a:ext cx="1565048" cy="730445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400" b="1" i="0" kern="1200" dirty="0" smtClean="0"/>
            <a:t>긍정적으로 생각해라</a:t>
          </a:r>
          <a:r>
            <a:rPr lang="en-US" altLang="ko-KR" sz="2400" b="1" i="0" kern="1200" dirty="0" smtClean="0"/>
            <a:t>.</a:t>
          </a:r>
          <a:endParaRPr lang="ko-KR" altLang="en-US" sz="2400" b="1" kern="1200" dirty="0"/>
        </a:p>
        <a:p>
          <a:pPr marL="228600" lvl="1" indent="-228600" algn="l" defTabSz="10668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400" b="1" i="0" kern="1200" dirty="0" smtClean="0"/>
            <a:t>고난과 시련은 성공의 필요조건이다</a:t>
          </a:r>
          <a:r>
            <a:rPr lang="en-US" altLang="ko-KR" sz="2400" b="1" i="0" kern="1200" dirty="0" smtClean="0"/>
            <a:t>.</a:t>
          </a:r>
          <a:endParaRPr lang="ko-KR" altLang="en-US" sz="2400" b="1" kern="1200" dirty="0"/>
        </a:p>
      </dsp:txBody>
      <dsp:txXfrm rot="5400000">
        <a:off x="4093844" y="-978365"/>
        <a:ext cx="1565048" cy="7304450"/>
      </dsp:txXfrm>
    </dsp:sp>
    <dsp:sp modelId="{9F35A428-5FDB-4410-BC2C-898557297300}">
      <dsp:nvSpPr>
        <dsp:cNvPr id="0" name=""/>
        <dsp:cNvSpPr/>
      </dsp:nvSpPr>
      <dsp:spPr>
        <a:xfrm>
          <a:off x="58" y="1830086"/>
          <a:ext cx="1264453" cy="1740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뻔한 내용</a:t>
          </a:r>
          <a:r>
            <a:rPr lang="en-US" altLang="ko-KR" sz="1400" b="1" kern="1200" dirty="0" smtClean="0"/>
            <a:t>, </a:t>
          </a:r>
        </a:p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뻔한 결말 </a:t>
          </a:r>
          <a:endParaRPr lang="ko-KR" altLang="en-US" sz="1400" kern="1200" dirty="0"/>
        </a:p>
      </dsp:txBody>
      <dsp:txXfrm>
        <a:off x="58" y="1830086"/>
        <a:ext cx="1264453" cy="1740427"/>
      </dsp:txXfrm>
    </dsp:sp>
    <dsp:sp modelId="{F826C258-6F8B-41AE-87BF-5E0AE26E014D}">
      <dsp:nvSpPr>
        <dsp:cNvPr id="0" name=""/>
        <dsp:cNvSpPr/>
      </dsp:nvSpPr>
      <dsp:spPr>
        <a:xfrm rot="5400000">
          <a:off x="4180197" y="788357"/>
          <a:ext cx="1392342" cy="744848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800" b="1" u="none" kern="1200" dirty="0" smtClean="0">
              <a:solidFill>
                <a:schemeClr val="tx1"/>
              </a:solidFill>
            </a:rPr>
            <a:t>사고를 </a:t>
          </a:r>
          <a:r>
            <a:rPr lang="ko-KR" altLang="en-US" sz="2800" b="1" u="none" kern="1200" dirty="0" smtClean="0">
              <a:solidFill>
                <a:schemeClr val="tx1"/>
              </a:solidFill>
            </a:rPr>
            <a:t>필요로 </a:t>
          </a:r>
          <a:r>
            <a:rPr lang="ko-KR" altLang="en-US" sz="2800" b="1" u="none" kern="1200" dirty="0" smtClean="0">
              <a:solidFill>
                <a:schemeClr val="tx1"/>
              </a:solidFill>
            </a:rPr>
            <a:t>하지 않고 </a:t>
          </a:r>
          <a:r>
            <a:rPr lang="ko-KR" altLang="en-US" sz="2800" b="1" u="none" kern="1200" dirty="0" smtClean="0">
              <a:solidFill>
                <a:schemeClr val="tx1"/>
              </a:solidFill>
            </a:rPr>
            <a:t>일방적으로 </a:t>
          </a:r>
          <a:r>
            <a:rPr lang="ko-KR" altLang="en-US" sz="2800" b="1" u="none" kern="1200" dirty="0" smtClean="0">
              <a:solidFill>
                <a:schemeClr val="tx1"/>
              </a:solidFill>
            </a:rPr>
            <a:t>받아들인다</a:t>
          </a:r>
          <a:r>
            <a:rPr lang="en-US" altLang="ko-KR" sz="2800" b="1" u="none" kern="1200" dirty="0" smtClean="0">
              <a:solidFill>
                <a:schemeClr val="tx1"/>
              </a:solidFill>
            </a:rPr>
            <a:t>.</a:t>
          </a:r>
          <a:endParaRPr lang="ko-KR" altLang="en-US" sz="2800" b="1" u="none" kern="1200" dirty="0">
            <a:solidFill>
              <a:schemeClr val="tx1"/>
            </a:solidFill>
          </a:endParaRPr>
        </a:p>
      </dsp:txBody>
      <dsp:txXfrm rot="5400000">
        <a:off x="4180197" y="788357"/>
        <a:ext cx="1392342" cy="7448486"/>
      </dsp:txXfrm>
    </dsp:sp>
    <dsp:sp modelId="{685BDD0F-6764-4AC3-9EB4-11C84B144DD8}">
      <dsp:nvSpPr>
        <dsp:cNvPr id="0" name=""/>
        <dsp:cNvSpPr/>
      </dsp:nvSpPr>
      <dsp:spPr>
        <a:xfrm>
          <a:off x="58" y="3657535"/>
          <a:ext cx="1183810" cy="1740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창의력</a:t>
          </a:r>
          <a:r>
            <a:rPr lang="en-US" altLang="ko-KR" sz="1400" b="1" kern="1200" dirty="0" smtClean="0"/>
            <a:t>, </a:t>
          </a:r>
        </a:p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사고력에는 도움이 </a:t>
          </a:r>
          <a:endParaRPr lang="en-US" altLang="ko-KR" sz="1400" b="1" kern="1200" dirty="0" smtClean="0"/>
        </a:p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err="1" smtClean="0"/>
            <a:t>안되는</a:t>
          </a:r>
          <a:r>
            <a:rPr lang="ko-KR" altLang="en-US" sz="1400" b="1" kern="1200" dirty="0" smtClean="0"/>
            <a:t> 구성 </a:t>
          </a:r>
          <a:endParaRPr lang="ko-KR" altLang="en-US" sz="1400" kern="1200" dirty="0"/>
        </a:p>
      </dsp:txBody>
      <dsp:txXfrm>
        <a:off x="58" y="3657535"/>
        <a:ext cx="1183810" cy="17404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555D-85A8-4389-B854-961FD236508D}" type="datetimeFigureOut">
              <a:rPr lang="ko-KR" altLang="en-US" smtClean="0"/>
              <a:pPr/>
              <a:t>2013-11-17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EE40-1571-4A0E-AE69-103228D581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13314" name="Picture 2" descr="http://postfiles11.naver.net/20130807_186/kimssaman_1375802559976gY6eo_PNG/3.png?type=w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76420"/>
            <a:ext cx="4953000" cy="4610100"/>
          </a:xfrm>
          <a:prstGeom prst="rect">
            <a:avLst/>
          </a:prstGeom>
          <a:noFill/>
        </p:spPr>
      </p:pic>
      <p:sp>
        <p:nvSpPr>
          <p:cNvPr id="6" name="타원형 설명선 5"/>
          <p:cNvSpPr/>
          <p:nvPr/>
        </p:nvSpPr>
        <p:spPr>
          <a:xfrm>
            <a:off x="5214942" y="2000240"/>
            <a:ext cx="3714744" cy="2428892"/>
          </a:xfrm>
          <a:prstGeom prst="wedgeEllipseCallout">
            <a:avLst>
              <a:gd name="adj1" fmla="val -33245"/>
              <a:gd name="adj2" fmla="val 5126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 smtClean="0"/>
              <a:t>  </a:t>
            </a:r>
            <a:r>
              <a:rPr lang="en-US" altLang="ko-KR" sz="2000" dirty="0" smtClean="0"/>
              <a:t>2010210001</a:t>
            </a:r>
            <a:r>
              <a:rPr lang="ko-KR" altLang="en-US" sz="2000" dirty="0" smtClean="0"/>
              <a:t>강미연</a:t>
            </a:r>
            <a:endParaRPr lang="en-US" altLang="ko-KR" sz="2000" dirty="0" smtClean="0"/>
          </a:p>
          <a:p>
            <a:r>
              <a:rPr lang="ko-KR" altLang="en-US" sz="2000" dirty="0" smtClean="0"/>
              <a:t>  </a:t>
            </a:r>
            <a:r>
              <a:rPr lang="en-US" altLang="ko-KR" sz="2000" dirty="0" smtClean="0"/>
              <a:t>2010210100</a:t>
            </a:r>
            <a:r>
              <a:rPr lang="ko-KR" altLang="en-US" sz="2000" dirty="0" smtClean="0"/>
              <a:t>지수영</a:t>
            </a:r>
            <a:endParaRPr lang="en-US" altLang="ko-KR" sz="2000" dirty="0" smtClean="0"/>
          </a:p>
          <a:p>
            <a:r>
              <a:rPr lang="ko-KR" altLang="en-US" sz="2000" dirty="0" smtClean="0"/>
              <a:t>  </a:t>
            </a:r>
            <a:r>
              <a:rPr lang="en-US" altLang="ko-KR" sz="2000" dirty="0" smtClean="0"/>
              <a:t>2010210084</a:t>
            </a:r>
            <a:r>
              <a:rPr lang="ko-KR" altLang="en-US" sz="2000" dirty="0" smtClean="0"/>
              <a:t>이소연</a:t>
            </a:r>
            <a:endParaRPr lang="en-US" altLang="ko-KR" sz="2000" dirty="0" smtClean="0"/>
          </a:p>
          <a:p>
            <a:r>
              <a:rPr lang="ko-KR" altLang="en-US" sz="2000" dirty="0" smtClean="0"/>
              <a:t>  </a:t>
            </a:r>
            <a:r>
              <a:rPr lang="en-US" altLang="ko-KR" sz="2000" dirty="0" smtClean="0"/>
              <a:t>2010210068</a:t>
            </a:r>
            <a:r>
              <a:rPr lang="ko-KR" altLang="en-US" sz="2000" dirty="0" smtClean="0"/>
              <a:t>남희수</a:t>
            </a:r>
            <a:endParaRPr lang="en-US" altLang="ko-KR" sz="2000" dirty="0" smtClean="0"/>
          </a:p>
        </p:txBody>
      </p:sp>
      <p:sp>
        <p:nvSpPr>
          <p:cNvPr id="8" name="직사각형 7"/>
          <p:cNvSpPr/>
          <p:nvPr/>
        </p:nvSpPr>
        <p:spPr>
          <a:xfrm>
            <a:off x="-71470" y="649412"/>
            <a:ext cx="93490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0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자기계발서를</a:t>
            </a:r>
            <a:r>
              <a:rPr lang="ko-KR" alt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읽는 것이 도움이 되는가</a:t>
            </a:r>
            <a:r>
              <a:rPr lang="en-US" altLang="ko-K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?</a:t>
            </a:r>
            <a:endParaRPr lang="en-US" altLang="ko-K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반대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1" y="1714488"/>
            <a:ext cx="4292440" cy="4102509"/>
          </a:xfrm>
        </p:spPr>
      </p:pic>
      <p:sp>
        <p:nvSpPr>
          <p:cNvPr id="5" name="타원형 설명선 4"/>
          <p:cNvSpPr/>
          <p:nvPr/>
        </p:nvSpPr>
        <p:spPr>
          <a:xfrm>
            <a:off x="4572000" y="1428736"/>
            <a:ext cx="2428892" cy="1643074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5500" dirty="0" smtClean="0"/>
              <a:t>반대</a:t>
            </a:r>
            <a:endParaRPr lang="ko-KR" altLang="en-US" sz="5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23528" y="5301208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dirty="0" smtClean="0"/>
              <a:t>1993</a:t>
            </a:r>
            <a:r>
              <a:rPr lang="ko-KR" altLang="en-US" sz="2800" dirty="0" smtClean="0"/>
              <a:t>년 전 </a:t>
            </a:r>
            <a:r>
              <a:rPr lang="en-US" altLang="ko-KR" sz="2800" dirty="0" smtClean="0"/>
              <a:t>5% </a:t>
            </a:r>
            <a:r>
              <a:rPr lang="ko-KR" altLang="en-US" sz="2800" dirty="0" smtClean="0"/>
              <a:t>점유율과 비교해 볼 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무려 </a:t>
            </a:r>
            <a:r>
              <a:rPr lang="en-US" altLang="ko-KR" sz="2800" dirty="0" smtClean="0"/>
              <a:t>7</a:t>
            </a:r>
            <a:r>
              <a:rPr lang="ko-KR" altLang="en-US" sz="2800" dirty="0" smtClean="0"/>
              <a:t>배나 상승해</a:t>
            </a:r>
            <a:r>
              <a:rPr lang="en-US" altLang="ko-KR" sz="2800" dirty="0" smtClean="0"/>
              <a:t> </a:t>
            </a:r>
            <a:r>
              <a:rPr lang="en-US" altLang="ko-KR" sz="2800" u="sng" dirty="0" smtClean="0">
                <a:solidFill>
                  <a:srgbClr val="C00000"/>
                </a:solidFill>
              </a:rPr>
              <a:t>2012</a:t>
            </a:r>
            <a:r>
              <a:rPr lang="ko-KR" altLang="en-US" sz="2800" u="sng" dirty="0" smtClean="0">
                <a:solidFill>
                  <a:srgbClr val="C00000"/>
                </a:solidFill>
              </a:rPr>
              <a:t>년은 </a:t>
            </a:r>
            <a:r>
              <a:rPr lang="en-US" altLang="ko-KR" sz="2800" u="sng" dirty="0" smtClean="0">
                <a:solidFill>
                  <a:srgbClr val="C00000"/>
                </a:solidFill>
              </a:rPr>
              <a:t>20</a:t>
            </a:r>
            <a:r>
              <a:rPr lang="ko-KR" altLang="en-US" sz="2800" u="sng" dirty="0" smtClean="0">
                <a:solidFill>
                  <a:srgbClr val="C00000"/>
                </a:solidFill>
              </a:rPr>
              <a:t>위권 이내의 </a:t>
            </a:r>
            <a:r>
              <a:rPr lang="en-US" altLang="ko-KR" sz="2800" u="sng" dirty="0" smtClean="0">
                <a:solidFill>
                  <a:srgbClr val="C00000"/>
                </a:solidFill>
              </a:rPr>
              <a:t>35%</a:t>
            </a:r>
            <a:r>
              <a:rPr lang="ko-KR" altLang="en-US" sz="2800" u="sng" dirty="0" smtClean="0">
                <a:solidFill>
                  <a:srgbClr val="C00000"/>
                </a:solidFill>
              </a:rPr>
              <a:t>가 자기계발서 책이 판매됨</a:t>
            </a:r>
            <a:endParaRPr lang="en-US" altLang="ko-KR" sz="2800" u="sng" dirty="0" smtClean="0">
              <a:solidFill>
                <a:srgbClr val="C00000"/>
              </a:solidFill>
            </a:endParaRPr>
          </a:p>
        </p:txBody>
      </p:sp>
      <p:sp>
        <p:nvSpPr>
          <p:cNvPr id="14" name="제목 1"/>
          <p:cNvSpPr txBox="1">
            <a:spLocks/>
          </p:cNvSpPr>
          <p:nvPr/>
        </p:nvSpPr>
        <p:spPr>
          <a:xfrm>
            <a:off x="467544" y="188640"/>
            <a:ext cx="7772400" cy="965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683568" y="188640"/>
            <a:ext cx="7772400" cy="893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algn="ctr"/>
            <a:r>
              <a:rPr lang="ko-KR" altLang="en-US" sz="4400" dirty="0" smtClean="0"/>
              <a:t>자기계발 서적의 도서판매 변화</a:t>
            </a:r>
            <a:endParaRPr lang="en-US" altLang="ko-KR" sz="4400" dirty="0" smtClean="0"/>
          </a:p>
        </p:txBody>
      </p:sp>
      <p:grpSp>
        <p:nvGrpSpPr>
          <p:cNvPr id="16" name="그룹 15"/>
          <p:cNvGrpSpPr/>
          <p:nvPr/>
        </p:nvGrpSpPr>
        <p:grpSpPr>
          <a:xfrm>
            <a:off x="251520" y="1196752"/>
            <a:ext cx="8640960" cy="4032448"/>
            <a:chOff x="107504" y="0"/>
            <a:chExt cx="8856984" cy="4968551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0"/>
              <a:ext cx="8856984" cy="4968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8" name="그룹 31"/>
            <p:cNvGrpSpPr/>
            <p:nvPr/>
          </p:nvGrpSpPr>
          <p:grpSpPr>
            <a:xfrm>
              <a:off x="467544" y="692696"/>
              <a:ext cx="8424936" cy="3960439"/>
              <a:chOff x="467544" y="692696"/>
              <a:chExt cx="8424937" cy="3960433"/>
            </a:xfrm>
          </p:grpSpPr>
          <p:sp>
            <p:nvSpPr>
              <p:cNvPr id="19" name="직사각형 18"/>
              <p:cNvSpPr/>
              <p:nvPr/>
            </p:nvSpPr>
            <p:spPr>
              <a:xfrm>
                <a:off x="467544" y="908719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3275856" y="1412774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3275856" y="1628798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6012161" y="2708916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6012161" y="3573011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6084169" y="4221082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6012161" y="1844821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3275856" y="4437105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6012161" y="1412774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6012161" y="980727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6012160" y="692696"/>
                <a:ext cx="2808312" cy="216024"/>
              </a:xfrm>
              <a:prstGeom prst="rect">
                <a:avLst/>
              </a:prstGeom>
              <a:noFill/>
              <a:ln w="57150"/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5436096" y="2924944"/>
            <a:ext cx="35283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000" dirty="0" smtClean="0"/>
          </a:p>
          <a:p>
            <a:r>
              <a:rPr lang="en-US" altLang="ko-KR" sz="2000" dirty="0" smtClean="0"/>
              <a:t> </a:t>
            </a:r>
            <a:r>
              <a:rPr lang="ko-KR" altLang="en-US" sz="2000" u="sng" dirty="0" smtClean="0">
                <a:solidFill>
                  <a:schemeClr val="tx2"/>
                </a:solidFill>
              </a:rPr>
              <a:t>현실을 직시하며 자기 자신을 돌아보자는 철학적 내용이 담긴 전자에 비해</a:t>
            </a:r>
            <a:r>
              <a:rPr lang="en-US" altLang="ko-KR" sz="2000" u="sng" dirty="0" smtClean="0">
                <a:solidFill>
                  <a:schemeClr val="tx2"/>
                </a:solidFill>
              </a:rPr>
              <a:t>,</a:t>
            </a:r>
          </a:p>
          <a:p>
            <a:endParaRPr lang="en-US" altLang="ko-KR" sz="2000" dirty="0" smtClean="0"/>
          </a:p>
          <a:p>
            <a:r>
              <a:rPr lang="en-US" altLang="ko-KR" sz="2000" dirty="0" smtClean="0"/>
              <a:t> </a:t>
            </a:r>
            <a:r>
              <a:rPr lang="en-US" altLang="ko-KR" sz="2000" u="sng" dirty="0" smtClean="0">
                <a:solidFill>
                  <a:srgbClr val="C00000"/>
                </a:solidFill>
              </a:rPr>
              <a:t>'</a:t>
            </a:r>
            <a:r>
              <a:rPr lang="ko-KR" altLang="en-US" sz="2000" u="sng" dirty="0" smtClean="0">
                <a:solidFill>
                  <a:srgbClr val="C00000"/>
                </a:solidFill>
              </a:rPr>
              <a:t>어떻게 원하는 것을 얻는가</a:t>
            </a:r>
            <a:r>
              <a:rPr lang="en-US" altLang="ko-KR" sz="2000" u="sng" dirty="0" smtClean="0">
                <a:solidFill>
                  <a:srgbClr val="C00000"/>
                </a:solidFill>
              </a:rPr>
              <a:t>'</a:t>
            </a:r>
            <a:r>
              <a:rPr lang="ko-KR" altLang="en-US" sz="2000" u="sng" dirty="0" smtClean="0">
                <a:solidFill>
                  <a:srgbClr val="C00000"/>
                </a:solidFill>
              </a:rPr>
              <a:t>는 협상</a:t>
            </a:r>
            <a:r>
              <a:rPr lang="en-US" altLang="ko-KR" sz="2000" u="sng" dirty="0" smtClean="0">
                <a:solidFill>
                  <a:srgbClr val="C00000"/>
                </a:solidFill>
              </a:rPr>
              <a:t>, </a:t>
            </a:r>
            <a:r>
              <a:rPr lang="ko-KR" altLang="en-US" sz="2000" u="sng" dirty="0" smtClean="0">
                <a:solidFill>
                  <a:srgbClr val="C00000"/>
                </a:solidFill>
              </a:rPr>
              <a:t>처세 등 실제 사회생활에서 사용할 수 있는 철저한 실용 서적과 청춘을 위로하며 나아갈 길을 제시하는 글이 많아짐</a:t>
            </a:r>
            <a:endParaRPr lang="en-US" altLang="ko-KR" sz="2000" u="sng" dirty="0" smtClean="0">
              <a:solidFill>
                <a:srgbClr val="C00000"/>
              </a:solidFill>
            </a:endParaRPr>
          </a:p>
        </p:txBody>
      </p:sp>
      <p:sp>
        <p:nvSpPr>
          <p:cNvPr id="34" name="제목 1"/>
          <p:cNvSpPr txBox="1">
            <a:spLocks/>
          </p:cNvSpPr>
          <p:nvPr/>
        </p:nvSpPr>
        <p:spPr>
          <a:xfrm>
            <a:off x="611560" y="188640"/>
            <a:ext cx="7772400" cy="965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6" name="제목 1"/>
          <p:cNvSpPr txBox="1">
            <a:spLocks/>
          </p:cNvSpPr>
          <p:nvPr/>
        </p:nvSpPr>
        <p:spPr>
          <a:xfrm>
            <a:off x="683568" y="188640"/>
            <a:ext cx="7772400" cy="893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ko-KR" altLang="en-US" sz="4400" dirty="0" smtClean="0"/>
              <a:t>자기계발 서적의 주제 변화</a:t>
            </a:r>
            <a:endParaRPr lang="en-US" altLang="ko-KR" sz="4400" dirty="0" smtClean="0"/>
          </a:p>
        </p:txBody>
      </p:sp>
      <p:grpSp>
        <p:nvGrpSpPr>
          <p:cNvPr id="37" name="그룹 36"/>
          <p:cNvGrpSpPr/>
          <p:nvPr/>
        </p:nvGrpSpPr>
        <p:grpSpPr>
          <a:xfrm>
            <a:off x="251520" y="1196752"/>
            <a:ext cx="5112568" cy="5472608"/>
            <a:chOff x="287016" y="188640"/>
            <a:chExt cx="8856984" cy="4968552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7016" y="188640"/>
              <a:ext cx="8856984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직사각형 38"/>
            <p:cNvSpPr/>
            <p:nvPr/>
          </p:nvSpPr>
          <p:spPr>
            <a:xfrm>
              <a:off x="539552" y="1052736"/>
              <a:ext cx="2808312" cy="360040"/>
            </a:xfrm>
            <a:prstGeom prst="rect">
              <a:avLst/>
            </a:prstGeom>
            <a:noFill/>
            <a:ln w="57150"/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084168" y="836712"/>
              <a:ext cx="2808312" cy="360040"/>
            </a:xfrm>
            <a:prstGeom prst="rect">
              <a:avLst/>
            </a:prstGeom>
            <a:noFill/>
            <a:ln w="57150"/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42" name="직선 화살표 연결선 41"/>
          <p:cNvCxnSpPr/>
          <p:nvPr/>
        </p:nvCxnSpPr>
        <p:spPr>
          <a:xfrm>
            <a:off x="1475656" y="2564904"/>
            <a:ext cx="3888432" cy="1152128"/>
          </a:xfrm>
          <a:prstGeom prst="straightConnector1">
            <a:avLst/>
          </a:prstGeom>
          <a:ln>
            <a:tailEnd type="arrow"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/>
          <p:nvPr/>
        </p:nvCxnSpPr>
        <p:spPr>
          <a:xfrm>
            <a:off x="4283968" y="2348880"/>
            <a:ext cx="1152128" cy="2880320"/>
          </a:xfrm>
          <a:prstGeom prst="straightConnector1">
            <a:avLst/>
          </a:prstGeom>
          <a:ln>
            <a:tailEnd type="arrow"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>
            <a:noAutofit/>
          </a:bodyPr>
          <a:lstStyle/>
          <a:p>
            <a:r>
              <a:rPr lang="en-US" altLang="ko-KR" dirty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자기계발서</a:t>
            </a:r>
            <a:r>
              <a:rPr lang="en-US" altLang="ko-KR" dirty="0" smtClean="0"/>
              <a:t>,</a:t>
            </a:r>
            <a:r>
              <a:rPr lang="ko-KR" altLang="en-US" dirty="0" smtClean="0"/>
              <a:t> 경계가 필요하다</a:t>
            </a:r>
            <a:r>
              <a:rPr lang="en-US" altLang="ko-KR" dirty="0" smtClean="0"/>
              <a:t>’</a:t>
            </a:r>
            <a:endParaRPr lang="ko-KR" altLang="en-US" dirty="0"/>
          </a:p>
        </p:txBody>
      </p:sp>
      <p:pic>
        <p:nvPicPr>
          <p:cNvPr id="4" name="그림 3" descr="image_readmed_2013_785414_137784738210288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628800"/>
            <a:ext cx="6800903" cy="4543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자기계발서의 성장 배경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06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251520" y="1340768"/>
          <a:ext cx="871296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직사각형 4"/>
          <p:cNvSpPr/>
          <p:nvPr/>
        </p:nvSpPr>
        <p:spPr>
          <a:xfrm>
            <a:off x="1187624" y="1700808"/>
            <a:ext cx="4176464" cy="432048"/>
          </a:xfrm>
          <a:prstGeom prst="rect">
            <a:avLst/>
          </a:prstGeom>
          <a:noFill/>
          <a:ln w="38100"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403648" y="4653136"/>
            <a:ext cx="1584176" cy="432048"/>
          </a:xfrm>
          <a:prstGeom prst="rect">
            <a:avLst/>
          </a:prstGeom>
          <a:noFill/>
          <a:ln w="38100"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411760" y="2852936"/>
            <a:ext cx="3024336" cy="432048"/>
          </a:xfrm>
          <a:prstGeom prst="rect">
            <a:avLst/>
          </a:prstGeom>
          <a:noFill/>
          <a:ln w="38100"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23728" y="5733256"/>
            <a:ext cx="3168352" cy="432048"/>
          </a:xfrm>
          <a:prstGeom prst="rect">
            <a:avLst/>
          </a:prstGeom>
          <a:noFill/>
          <a:ln w="38100"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1124744"/>
            <a:ext cx="4066022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31840" y="1772816"/>
            <a:ext cx="5760640" cy="2880320"/>
          </a:xfrm>
        </p:spPr>
        <p:txBody>
          <a:bodyPr>
            <a:noAutofit/>
          </a:bodyPr>
          <a:lstStyle/>
          <a:p>
            <a:pPr>
              <a:buNone/>
            </a:pPr>
            <a:endParaRPr lang="en-US" altLang="ko-KR" sz="2000" dirty="0" smtClean="0"/>
          </a:p>
          <a:p>
            <a:pPr>
              <a:buNone/>
            </a:pPr>
            <a:r>
              <a:rPr lang="ko-KR" altLang="en-US" sz="2400" b="1" dirty="0" smtClean="0"/>
              <a:t>치즈 </a:t>
            </a:r>
            <a:r>
              <a:rPr lang="en-US" altLang="ko-KR" sz="2400" b="1" dirty="0" smtClean="0"/>
              <a:t>: </a:t>
            </a:r>
            <a:r>
              <a:rPr lang="ko-KR" altLang="en-US" sz="2400" b="1" dirty="0" smtClean="0"/>
              <a:t>직업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인간관계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재물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자유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건강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명예 등 모두 아우르는 개념</a:t>
            </a:r>
            <a:endParaRPr lang="en-US" altLang="ko-KR" sz="2400" b="1" dirty="0" smtClean="0"/>
          </a:p>
          <a:p>
            <a:pPr>
              <a:buNone/>
            </a:pPr>
            <a:r>
              <a:rPr lang="ko-KR" altLang="en-US" sz="2400" b="1" dirty="0" smtClean="0"/>
              <a:t>미로 </a:t>
            </a:r>
            <a:r>
              <a:rPr lang="en-US" altLang="ko-KR" sz="2400" b="1" dirty="0" smtClean="0"/>
              <a:t>: </a:t>
            </a:r>
            <a:r>
              <a:rPr lang="ko-KR" altLang="en-US" sz="2400" b="1" dirty="0" smtClean="0"/>
              <a:t>치즈를 추구하는 장소</a:t>
            </a:r>
            <a:endParaRPr lang="en-US" altLang="ko-KR" sz="2400" b="1" dirty="0" smtClean="0"/>
          </a:p>
          <a:p>
            <a:pPr>
              <a:buNone/>
            </a:pPr>
            <a:r>
              <a:rPr lang="en-US" altLang="ko-KR" sz="2400" dirty="0" smtClean="0"/>
              <a:t> </a:t>
            </a:r>
          </a:p>
          <a:p>
            <a:pPr>
              <a:buNone/>
            </a:pPr>
            <a:r>
              <a:rPr lang="ko-KR" altLang="en-US" sz="2400" u="sng" dirty="0" smtClean="0">
                <a:solidFill>
                  <a:srgbClr val="C00000"/>
                </a:solidFill>
              </a:rPr>
              <a:t>이 책을 읽은 사람들은 쥐처럼 재빠르게 변화의 파도를 탄 허는 칭찬하고</a:t>
            </a:r>
            <a:r>
              <a:rPr lang="en-US" altLang="ko-KR" sz="2400" u="sng" dirty="0" smtClean="0">
                <a:solidFill>
                  <a:srgbClr val="C00000"/>
                </a:solidFill>
              </a:rPr>
              <a:t>, </a:t>
            </a:r>
            <a:r>
              <a:rPr lang="ko-KR" altLang="en-US" sz="2400" u="sng" dirty="0" smtClean="0">
                <a:solidFill>
                  <a:srgbClr val="C00000"/>
                </a:solidFill>
              </a:rPr>
              <a:t>배가 고파도 예전에 먹던 치즈가 저절로 나타나기를 기다리는 헴은 비판한다</a:t>
            </a:r>
            <a:r>
              <a:rPr lang="en-US" altLang="ko-KR" sz="2400" u="sng" dirty="0" smtClean="0">
                <a:solidFill>
                  <a:srgbClr val="C00000"/>
                </a:solidFill>
              </a:rPr>
              <a:t>.</a:t>
            </a:r>
            <a:endParaRPr lang="ko-KR" altLang="en-US" sz="2400" dirty="0"/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108012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누가 내 치즈를 옮겼을까</a:t>
            </a:r>
            <a:r>
              <a:rPr lang="en-US" altLang="ko-KR" dirty="0" smtClean="0"/>
              <a:t>&gt;</a:t>
            </a:r>
            <a:r>
              <a:rPr lang="ko-KR" altLang="en-US" dirty="0" smtClean="0"/>
              <a:t>의 내용</a:t>
            </a:r>
            <a:endParaRPr lang="ko-KR" altLang="en-US" dirty="0"/>
          </a:p>
        </p:txBody>
      </p:sp>
      <p:pic>
        <p:nvPicPr>
          <p:cNvPr id="31751" name="Picture 7" descr="C:\Users\iser\AppData\Local\Microsoft\Windows\Temporary Internet Files\Content.IE5\WTVIZGWP\MC9004174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556792"/>
            <a:ext cx="503576" cy="503834"/>
          </a:xfrm>
          <a:prstGeom prst="rect">
            <a:avLst/>
          </a:prstGeom>
          <a:noFill/>
        </p:spPr>
      </p:pic>
      <p:pic>
        <p:nvPicPr>
          <p:cNvPr id="31752" name="Picture 8" descr="C:\Users\iser\AppData\Local\Microsoft\Windows\Temporary Internet Files\Content.IE5\WTVIZGWP\MC9004174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556792"/>
            <a:ext cx="431457" cy="504056"/>
          </a:xfrm>
          <a:prstGeom prst="rect">
            <a:avLst/>
          </a:prstGeom>
          <a:noFill/>
        </p:spPr>
      </p:pic>
      <p:pic>
        <p:nvPicPr>
          <p:cNvPr id="31753" name="Picture 9" descr="C:\Users\iser\AppData\Local\Microsoft\Windows\Temporary Internet Files\Content.IE5\WTVIZGWP\MC90035587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340768"/>
            <a:ext cx="574358" cy="703405"/>
          </a:xfrm>
          <a:prstGeom prst="rect">
            <a:avLst/>
          </a:prstGeom>
          <a:noFill/>
        </p:spPr>
      </p:pic>
      <p:pic>
        <p:nvPicPr>
          <p:cNvPr id="31754" name="Picture 10" descr="C:\Users\iser\AppData\Local\Microsoft\Windows\Temporary Internet Files\Content.IE5\I3MCD8R3\MC90036162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268760"/>
            <a:ext cx="518639" cy="783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178630"/>
            <a:ext cx="3923928" cy="5679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자기계발서의 성장 배경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203848" y="1988840"/>
            <a:ext cx="55446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이 논리대로라면 </a:t>
            </a:r>
            <a:endParaRPr lang="en-US" altLang="ko-KR" sz="2400" dirty="0" smtClean="0"/>
          </a:p>
          <a:p>
            <a:endParaRPr lang="en-US" altLang="ko-KR" sz="2400" dirty="0" smtClean="0"/>
          </a:p>
          <a:p>
            <a:r>
              <a:rPr lang="en-US" altLang="ko-KR" sz="2400" dirty="0" smtClean="0"/>
              <a:t>20</a:t>
            </a:r>
            <a:r>
              <a:rPr lang="ko-KR" altLang="en-US" sz="2400" dirty="0" smtClean="0"/>
              <a:t>년 동안 일하던 회사에서 하루아침에 </a:t>
            </a:r>
            <a:r>
              <a:rPr lang="ko-KR" altLang="en-US" sz="2400" u="sng" dirty="0" smtClean="0">
                <a:solidFill>
                  <a:srgbClr val="C00000"/>
                </a:solidFill>
              </a:rPr>
              <a:t>해고통보를 받고 쫓겨난 직장인은 </a:t>
            </a:r>
            <a:r>
              <a:rPr lang="ko-KR" altLang="en-US" sz="2400" dirty="0" smtClean="0"/>
              <a:t>머리에 붉은 띠 두르고 부당 해고에 </a:t>
            </a:r>
            <a:r>
              <a:rPr lang="ko-KR" altLang="en-US" sz="2400" u="sng" dirty="0" smtClean="0">
                <a:solidFill>
                  <a:srgbClr val="C00000"/>
                </a:solidFill>
              </a:rPr>
              <a:t>저항하지 말고 아무 머뭇거림 없이 변화를 빨리 수용하고 새로운 치즈를 찾아</a:t>
            </a:r>
            <a:r>
              <a:rPr lang="ko-KR" altLang="en-US" sz="2400" dirty="0" smtClean="0"/>
              <a:t> 나서야 한다는 것이다</a:t>
            </a:r>
            <a:r>
              <a:rPr lang="en-US" altLang="ko-KR" sz="2400" dirty="0" smtClean="0"/>
              <a:t>.</a:t>
            </a:r>
          </a:p>
          <a:p>
            <a:endParaRPr lang="en-US" altLang="ko-KR" sz="2400" dirty="0" smtClean="0"/>
          </a:p>
          <a:p>
            <a:r>
              <a:rPr lang="ko-KR" altLang="en-US" sz="2400" dirty="0" smtClean="0"/>
              <a:t>이것이 미국에서 자기계발서가 성장한배경이다</a:t>
            </a:r>
            <a:r>
              <a:rPr lang="en-US" altLang="ko-KR" sz="2400" dirty="0" smtClean="0"/>
              <a:t>. </a:t>
            </a:r>
          </a:p>
          <a:p>
            <a:endParaRPr lang="en-US" altLang="ko-KR" sz="2400" dirty="0" smtClean="0"/>
          </a:p>
          <a:p>
            <a:endParaRPr lang="en-US" altLang="ko-K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ko-KR" altLang="en-US" dirty="0" err="1" smtClean="0"/>
              <a:t>자기계발서를</a:t>
            </a:r>
            <a:r>
              <a:rPr lang="ko-KR" altLang="en-US" dirty="0" smtClean="0"/>
              <a:t> 비판하는 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63888" y="1700808"/>
            <a:ext cx="5194920" cy="4824536"/>
          </a:xfrm>
        </p:spPr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성공을 위한 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돈을 </a:t>
            </a:r>
            <a:r>
              <a:rPr lang="ko-KR" altLang="en-US" dirty="0" err="1" smtClean="0"/>
              <a:t>벌기위한</a:t>
            </a:r>
            <a:r>
              <a:rPr lang="ko-KR" altLang="en-US" dirty="0" smtClean="0"/>
              <a:t> 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인맥을 만드는 책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 </a:t>
            </a:r>
            <a:r>
              <a:rPr lang="ko-KR" altLang="en-US" u="sng" dirty="0" smtClean="0">
                <a:solidFill>
                  <a:schemeClr val="tx2"/>
                </a:solidFill>
              </a:rPr>
              <a:t>서점가에는 자기 계발과 성공을 위한 수많은 책이 진열</a:t>
            </a:r>
            <a:r>
              <a:rPr lang="ko-KR" altLang="en-US" dirty="0" smtClean="0"/>
              <a:t>되어 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이런 선풍적인 인기를 끌고 있는 </a:t>
            </a:r>
            <a:r>
              <a:rPr lang="ko-KR" altLang="en-US" u="sng" dirty="0" err="1" smtClean="0">
                <a:solidFill>
                  <a:schemeClr val="tx2"/>
                </a:solidFill>
              </a:rPr>
              <a:t>자기계발서를</a:t>
            </a:r>
            <a:r>
              <a:rPr lang="ko-KR" altLang="en-US" u="sng" dirty="0" smtClean="0">
                <a:solidFill>
                  <a:schemeClr val="tx2"/>
                </a:solidFill>
              </a:rPr>
              <a:t> 비판하는 책이 나오고 있는데</a:t>
            </a:r>
            <a:r>
              <a:rPr lang="ko-KR" altLang="en-US" dirty="0" smtClean="0"/>
              <a:t> 이런 비판은 자기계발서가 시작된 미국에서 더 </a:t>
            </a:r>
            <a:r>
              <a:rPr lang="ko-KR" altLang="en-US" dirty="0" err="1" smtClean="0"/>
              <a:t>오래전부터</a:t>
            </a:r>
            <a:r>
              <a:rPr lang="ko-KR" altLang="en-US" dirty="0" smtClean="0"/>
              <a:t> 많은 책들이 있어왔지만 </a:t>
            </a:r>
            <a:r>
              <a:rPr lang="ko-KR" altLang="en-US" u="sng" dirty="0" smtClean="0">
                <a:solidFill>
                  <a:srgbClr val="FF0000"/>
                </a:solidFill>
              </a:rPr>
              <a:t>요즘에는 국내에서도 관련 도서를 여러 찾아볼 수 있다</a:t>
            </a:r>
            <a:r>
              <a:rPr lang="en-US" altLang="ko-KR" u="sng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  <p:pic>
        <p:nvPicPr>
          <p:cNvPr id="16386" name="Picture 2" descr="C:\Users\iser\AppData\Local\Microsoft\Windows\Temporary Internet Files\Content.IE5\IHD1KW8E\MP9004276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280831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 descr="066072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3600400" cy="5227655"/>
          </a:xfrm>
        </p:spPr>
      </p:pic>
      <p:sp>
        <p:nvSpPr>
          <p:cNvPr id="5" name="TextBox 4"/>
          <p:cNvSpPr txBox="1"/>
          <p:nvPr/>
        </p:nvSpPr>
        <p:spPr>
          <a:xfrm>
            <a:off x="3491880" y="2492896"/>
            <a:ext cx="55129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400" dirty="0" smtClean="0"/>
              <a:t> 미국의 자기 계발 비판서</a:t>
            </a:r>
            <a:endParaRPr lang="en-US" altLang="ko-KR" sz="2400" dirty="0" smtClean="0"/>
          </a:p>
          <a:p>
            <a:pPr>
              <a:buFont typeface="Arial" pitchFamily="34" charset="0"/>
              <a:buChar char="•"/>
            </a:pPr>
            <a:endParaRPr lang="en-US" altLang="ko-KR" sz="2400" dirty="0" smtClean="0"/>
          </a:p>
          <a:p>
            <a:pPr>
              <a:buFont typeface="Arial" pitchFamily="34" charset="0"/>
              <a:buChar char="•"/>
            </a:pPr>
            <a:r>
              <a:rPr lang="ko-KR" altLang="en-US" sz="2400" dirty="0" smtClean="0"/>
              <a:t> 긍정 강박에 시달리며 </a:t>
            </a:r>
            <a:r>
              <a:rPr lang="en-US" altLang="ko-KR" sz="2400" dirty="0" smtClean="0"/>
              <a:t>&lt;</a:t>
            </a:r>
            <a:r>
              <a:rPr lang="ko-KR" altLang="en-US" sz="2400" dirty="0" err="1" smtClean="0"/>
              <a:t>시크릿</a:t>
            </a:r>
            <a:r>
              <a:rPr lang="en-US" altLang="ko-KR" sz="2400" dirty="0" smtClean="0"/>
              <a:t>&gt; </a:t>
            </a:r>
            <a:r>
              <a:rPr lang="ko-KR" altLang="en-US" sz="2400" dirty="0" smtClean="0"/>
              <a:t>같은 책을 열광적으로 읽는 미국 사회를 신랄하게 꼬집고 있다</a:t>
            </a:r>
            <a:r>
              <a:rPr lang="en-US" altLang="ko-KR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US" altLang="ko-KR" sz="24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2400" dirty="0" smtClean="0"/>
              <a:t> </a:t>
            </a:r>
            <a:r>
              <a:rPr lang="ko-KR" altLang="en-US" sz="2400" dirty="0" smtClean="0"/>
              <a:t>이 책은 긍정의 이데올로기의 문제점을 파헤치면서 긍정을 강조하는 문화가 얼마나 허상적인 것인지 이야기 한다</a:t>
            </a:r>
            <a:r>
              <a:rPr lang="en-US" altLang="ko-KR" sz="2400" dirty="0" smtClean="0"/>
              <a:t>.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251520" y="116632"/>
            <a:ext cx="8424936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&lt;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자기계발을 비판하는 책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&gt;</a:t>
            </a: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ko-KR" altLang="en-US" sz="5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긍정의 배신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 descr="066072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3600400" cy="52276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95936" y="2132856"/>
            <a:ext cx="4757395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u="sng" dirty="0" smtClean="0">
                <a:solidFill>
                  <a:schemeClr val="tx2"/>
                </a:solidFill>
              </a:rPr>
              <a:t>긍정은 위기의 징후에 눈감게 만들어 금융 위기를 비롯한 사회적 재앙에 대비하는 힘을 약화시키고 나아가 실패의 책임을 개인의 긍정성 부족으로 돌림으로써 시장경제의 잔인함을 변호한다</a:t>
            </a:r>
            <a:r>
              <a:rPr lang="en-US" altLang="ko-KR" sz="2800" u="sng" dirty="0" smtClean="0">
                <a:solidFill>
                  <a:schemeClr val="tx2"/>
                </a:solidFill>
              </a:rPr>
              <a:t>.</a:t>
            </a:r>
            <a:endParaRPr lang="ko-KR" altLang="en-US" sz="2800" dirty="0"/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251520" y="116632"/>
            <a:ext cx="8424936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&lt;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자기계발을 비판하는 책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&gt;</a:t>
            </a: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ko-KR" altLang="en-US" sz="5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긍정의 배신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251520" y="116632"/>
            <a:ext cx="8424936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&lt;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자기계발을 비판하는 책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&gt;</a:t>
            </a: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ko-KR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거대한 사기극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3599384" y="2420888"/>
            <a:ext cx="5544616" cy="41044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우리의 삶에 깊숙이 파고든 </a:t>
            </a:r>
            <a:r>
              <a:rPr lang="ko-KR" altLang="en-US" dirty="0" err="1" smtClean="0"/>
              <a:t>자기계발서를</a:t>
            </a:r>
            <a:r>
              <a:rPr lang="ko-KR" altLang="en-US" dirty="0" smtClean="0"/>
              <a:t> 전면적으로 분석한 책이다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자기계발서가 개인과 사회에 미치는 폐해에 대해 </a:t>
            </a:r>
            <a:r>
              <a:rPr lang="ko-KR" altLang="en-US" dirty="0" err="1" smtClean="0"/>
              <a:t>돌직구를</a:t>
            </a:r>
            <a:r>
              <a:rPr lang="ko-KR" altLang="en-US" dirty="0" smtClean="0"/>
              <a:t> 던진다</a:t>
            </a:r>
            <a:r>
              <a:rPr lang="en-US" altLang="ko-KR" dirty="0" smtClean="0"/>
              <a:t>. </a:t>
            </a:r>
          </a:p>
          <a:p>
            <a:endParaRPr lang="ko-KR" altLang="en-US" dirty="0"/>
          </a:p>
        </p:txBody>
      </p:sp>
      <p:pic>
        <p:nvPicPr>
          <p:cNvPr id="5" name="그림 4" descr="072948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0847"/>
            <a:ext cx="3563888" cy="5096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072948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51905"/>
            <a:ext cx="3779912" cy="5405770"/>
          </a:xfrm>
          <a:prstGeom prst="rect">
            <a:avLst/>
          </a:prstGeo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251520" y="116632"/>
            <a:ext cx="8424936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&lt;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자기계발을 비판하는 책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&gt;</a:t>
            </a: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ko-KR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거대한 사기극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3203848" y="2636912"/>
            <a:ext cx="5544616" cy="374441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ko-KR" altLang="en-US" dirty="0" smtClean="0"/>
              <a:t>   저자는 먼저 자기계발의 원류인 미국에서 ‘</a:t>
            </a:r>
            <a:r>
              <a:rPr lang="ko-KR" altLang="en-US" dirty="0" err="1" smtClean="0"/>
              <a:t>셀프헬프</a:t>
            </a:r>
            <a:r>
              <a:rPr lang="ko-KR" altLang="en-US" dirty="0" smtClean="0"/>
              <a:t>’</a:t>
            </a:r>
            <a:r>
              <a:rPr lang="en-US" altLang="ko-KR" dirty="0" smtClean="0"/>
              <a:t> </a:t>
            </a:r>
            <a:r>
              <a:rPr lang="ko-KR" altLang="en-US" dirty="0" smtClean="0"/>
              <a:t>라는 용어를 사용하는 것에 의문을 품는다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‘</a:t>
            </a:r>
            <a:r>
              <a:rPr lang="ko-KR" altLang="en-US" dirty="0" smtClean="0"/>
              <a:t>스스로 돕는다’는 말은 미국 초기 개척 정신과 </a:t>
            </a:r>
            <a:r>
              <a:rPr lang="ko-KR" altLang="en-US" dirty="0" err="1" smtClean="0"/>
              <a:t>연관있지만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u="sng" dirty="0" smtClean="0">
                <a:solidFill>
                  <a:srgbClr val="FF0000"/>
                </a:solidFill>
              </a:rPr>
              <a:t>국가와 학교</a:t>
            </a:r>
            <a:r>
              <a:rPr lang="en-US" altLang="ko-KR" u="sng" dirty="0" smtClean="0">
                <a:solidFill>
                  <a:srgbClr val="FF0000"/>
                </a:solidFill>
              </a:rPr>
              <a:t>, </a:t>
            </a:r>
            <a:r>
              <a:rPr lang="ko-KR" altLang="en-US" u="sng" dirty="0" smtClean="0">
                <a:solidFill>
                  <a:srgbClr val="FF0000"/>
                </a:solidFill>
              </a:rPr>
              <a:t>기업이 담당해야 할 몫을 개인에게 떠넘김으로써 </a:t>
            </a:r>
            <a:r>
              <a:rPr lang="ko-KR" altLang="en-US" u="sng" dirty="0" err="1" smtClean="0">
                <a:solidFill>
                  <a:srgbClr val="FF0000"/>
                </a:solidFill>
              </a:rPr>
              <a:t>사회벌전의</a:t>
            </a:r>
            <a:r>
              <a:rPr lang="ko-KR" altLang="en-US" u="sng" dirty="0" smtClean="0">
                <a:solidFill>
                  <a:srgbClr val="FF0000"/>
                </a:solidFill>
              </a:rPr>
              <a:t> 동력을 확보했다는 지적이다</a:t>
            </a:r>
            <a:r>
              <a:rPr lang="en-US" altLang="ko-KR" u="sng" dirty="0" smtClean="0">
                <a:solidFill>
                  <a:srgbClr val="FF0000"/>
                </a:solidFill>
              </a:rPr>
              <a:t>.</a:t>
            </a:r>
            <a:br>
              <a:rPr lang="en-US" altLang="ko-KR" u="sng" dirty="0" smtClean="0">
                <a:solidFill>
                  <a:srgbClr val="FF0000"/>
                </a:solidFill>
              </a:rPr>
            </a:br>
            <a:endParaRPr lang="en-US" altLang="ko-KR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 </a:t>
            </a:r>
          </a:p>
          <a:p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3923928" y="2924944"/>
            <a:ext cx="1512168" cy="288032"/>
          </a:xfrm>
          <a:prstGeom prst="rect">
            <a:avLst/>
          </a:prstGeom>
          <a:noFill/>
          <a:ln w="38100"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204864"/>
            <a:ext cx="316835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251520" y="116632"/>
            <a:ext cx="8424936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&lt;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자기계발을 비판하는 책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&gt;</a:t>
            </a: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ko-KR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5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거대한 사기극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3419872" y="2492896"/>
            <a:ext cx="5904656" cy="37444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ko-KR" altLang="en-US" dirty="0" smtClean="0"/>
              <a:t>저자가 진짜 비판하는 대상은 </a:t>
            </a:r>
            <a:endParaRPr lang="en-US" altLang="ko-KR" dirty="0" smtClean="0"/>
          </a:p>
          <a:p>
            <a:pPr>
              <a:buNone/>
            </a:pPr>
            <a:r>
              <a:rPr lang="ko-KR" altLang="en-US" u="sng" dirty="0" smtClean="0">
                <a:solidFill>
                  <a:srgbClr val="FF0000"/>
                </a:solidFill>
              </a:rPr>
              <a:t>자기계발을 강요하는 현대 사회</a:t>
            </a:r>
            <a:endParaRPr lang="en-US" altLang="ko-KR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저자는 자기계발이 선택과목이 아니라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필수과목이 된 무한 경쟁사회를 문제의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핵심으로 </a:t>
            </a:r>
            <a:r>
              <a:rPr lang="ko-KR" altLang="en-US" u="sng" dirty="0" smtClean="0">
                <a:solidFill>
                  <a:srgbClr val="FF0000"/>
                </a:solidFill>
              </a:rPr>
              <a:t>지적하면서 “스스로 돕는 </a:t>
            </a:r>
            <a:endParaRPr lang="en-US" altLang="ko-KR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o-KR" altLang="en-US" u="sng" dirty="0" smtClean="0">
                <a:solidFill>
                  <a:srgbClr val="FF0000"/>
                </a:solidFill>
              </a:rPr>
              <a:t>자조 사회에서 서로 돕는 공조사회로 </a:t>
            </a:r>
            <a:endParaRPr lang="en-US" altLang="ko-KR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o-KR" altLang="en-US" u="sng" dirty="0" smtClean="0">
                <a:solidFill>
                  <a:srgbClr val="FF0000"/>
                </a:solidFill>
              </a:rPr>
              <a:t>바뀌어 가야 한다”</a:t>
            </a:r>
            <a:r>
              <a:rPr lang="ko-KR" altLang="en-US" dirty="0" smtClean="0"/>
              <a:t>고 강조한다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179512" y="1196752"/>
          <a:ext cx="871296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63272" cy="648072"/>
          </a:xfrm>
          <a:ln w="190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sz="3600" b="1" dirty="0" smtClean="0"/>
              <a:t>자기계발서책엔</a:t>
            </a:r>
            <a:r>
              <a:rPr lang="en-US" altLang="ko-KR" sz="3600" b="1" dirty="0" smtClean="0"/>
              <a:t>?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o-KR" altLang="en-US" sz="2000" dirty="0" smtClean="0"/>
              <a:t>자기계발서 책에 대한 의문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 </a:t>
            </a:r>
            <a:r>
              <a:rPr lang="en-US" altLang="ko-KR" sz="2000" dirty="0" smtClean="0"/>
              <a:t>1. </a:t>
            </a:r>
            <a:r>
              <a:rPr lang="ko-KR" altLang="en-US" sz="2000" dirty="0" smtClean="0"/>
              <a:t>힘든 경쟁사회에 진정한 대안이 될 수 있을지 의문이다</a:t>
            </a:r>
            <a:endParaRPr lang="ko-KR" altLang="en-US" sz="2000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r>
              <a:rPr lang="ko-KR" altLang="en-US" sz="2000" b="1" dirty="0" smtClean="0"/>
              <a:t>자기계발서는 경쟁이란 것이 어쩔 수 없다는 것임을 전제로 함</a:t>
            </a:r>
            <a:r>
              <a:rPr lang="en-US" altLang="ko-KR" sz="2000" b="1" dirty="0" smtClean="0"/>
              <a:t> </a:t>
            </a:r>
          </a:p>
          <a:p>
            <a:pPr>
              <a:buNone/>
            </a:pPr>
            <a:r>
              <a:rPr lang="ko-KR" altLang="en-US" sz="2000" dirty="0" smtClean="0"/>
              <a:t>    </a:t>
            </a:r>
            <a:endParaRPr lang="en-US" altLang="ko-KR" sz="2000" dirty="0" smtClean="0"/>
          </a:p>
          <a:p>
            <a:pPr>
              <a:buNone/>
            </a:pPr>
            <a:r>
              <a:rPr lang="ko-KR" altLang="en-US" sz="2000" dirty="0" smtClean="0"/>
              <a:t>    </a:t>
            </a:r>
            <a:r>
              <a:rPr lang="ko-KR" altLang="en-US" sz="2800" b="1" u="sng" dirty="0" smtClean="0">
                <a:solidFill>
                  <a:srgbClr val="FF0000"/>
                </a:solidFill>
              </a:rPr>
              <a:t>즉 경쟁을 해소시키는 것이 아닌 오히려 경쟁을 더 부추긴다</a:t>
            </a:r>
            <a:r>
              <a:rPr lang="en-US" altLang="ko-KR" sz="2800" b="1" u="sng" dirty="0" smtClean="0">
                <a:solidFill>
                  <a:srgbClr val="FF0000"/>
                </a:solidFill>
              </a:rPr>
              <a:t>.</a:t>
            </a:r>
            <a:endParaRPr lang="en-US" altLang="ko-KR" sz="20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ko-KR" sz="2000" u="sng" dirty="0" smtClean="0">
              <a:solidFill>
                <a:srgbClr val="FF0000"/>
              </a:solidFill>
            </a:endParaRPr>
          </a:p>
          <a:p>
            <a:r>
              <a:rPr lang="en-US" altLang="ko-KR" sz="2000" b="1" u="sng" dirty="0" smtClean="0">
                <a:solidFill>
                  <a:schemeClr val="tx2"/>
                </a:solidFill>
              </a:rPr>
              <a:t>"</a:t>
            </a:r>
            <a:r>
              <a:rPr lang="ko-KR" altLang="en-US" sz="2000" b="1" u="sng" dirty="0" err="1" smtClean="0">
                <a:solidFill>
                  <a:schemeClr val="tx2"/>
                </a:solidFill>
              </a:rPr>
              <a:t>시크릿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"</a:t>
            </a:r>
            <a:r>
              <a:rPr lang="ko-KR" altLang="en-US" sz="2000" b="1" u="sng" dirty="0" smtClean="0">
                <a:solidFill>
                  <a:schemeClr val="tx2"/>
                </a:solidFill>
              </a:rPr>
              <a:t>을 예로 들었을때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, </a:t>
            </a:r>
            <a:r>
              <a:rPr lang="ko-KR" altLang="en-US" sz="2000" b="1" dirty="0" smtClean="0"/>
              <a:t>모든 사람들이 간절히 </a:t>
            </a:r>
            <a:r>
              <a:rPr lang="en-US" altLang="ko-KR" sz="2000" b="1" dirty="0" smtClean="0"/>
              <a:t>1</a:t>
            </a:r>
            <a:r>
              <a:rPr lang="ko-KR" altLang="en-US" sz="2000" b="1" dirty="0" smtClean="0"/>
              <a:t>등이 되기를 바란다면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어떻게 되는 것인가</a:t>
            </a:r>
            <a:r>
              <a:rPr lang="en-US" altLang="ko-KR" sz="2000" b="1" dirty="0" smtClean="0"/>
              <a:t>? </a:t>
            </a:r>
            <a:r>
              <a:rPr lang="ko-KR" altLang="en-US" sz="2000" b="1" u="sng" dirty="0" smtClean="0">
                <a:solidFill>
                  <a:schemeClr val="tx2"/>
                </a:solidFill>
              </a:rPr>
              <a:t>모든 사람들이 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“</a:t>
            </a:r>
            <a:r>
              <a:rPr lang="ko-KR" altLang="en-US" sz="2000" b="1" u="sng" dirty="0" err="1" smtClean="0">
                <a:solidFill>
                  <a:schemeClr val="tx2"/>
                </a:solidFill>
              </a:rPr>
              <a:t>시크릿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"</a:t>
            </a:r>
            <a:r>
              <a:rPr lang="ko-KR" altLang="en-US" sz="2000" b="1" u="sng" dirty="0" smtClean="0">
                <a:solidFill>
                  <a:schemeClr val="tx2"/>
                </a:solidFill>
              </a:rPr>
              <a:t>을 읽고 잘 숙지하더도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, </a:t>
            </a:r>
            <a:r>
              <a:rPr lang="ko-KR" altLang="en-US" sz="2000" b="1" u="sng" dirty="0" smtClean="0">
                <a:solidFill>
                  <a:schemeClr val="tx2"/>
                </a:solidFill>
              </a:rPr>
              <a:t>경쟁사회에서는 결국 승자는 </a:t>
            </a:r>
            <a:r>
              <a:rPr lang="ko-KR" altLang="en-US" sz="2000" b="1" u="sng" dirty="0" err="1" smtClean="0">
                <a:solidFill>
                  <a:schemeClr val="tx2"/>
                </a:solidFill>
              </a:rPr>
              <a:t>따로있다</a:t>
            </a:r>
            <a:r>
              <a:rPr lang="en-US" altLang="ko-KR" sz="2000" b="1" u="sng" dirty="0" smtClean="0">
                <a:solidFill>
                  <a:schemeClr val="tx2"/>
                </a:solidFill>
              </a:rPr>
              <a:t>. </a:t>
            </a:r>
          </a:p>
          <a:p>
            <a:pPr>
              <a:buNone/>
            </a:pPr>
            <a:r>
              <a:rPr lang="ko-KR" altLang="en-US" sz="2800" b="1" u="sng" dirty="0" smtClean="0">
                <a:solidFill>
                  <a:srgbClr val="FF0000"/>
                </a:solidFill>
              </a:rPr>
              <a:t>   자기계발서가 성공의 필요한 양분이 될 수 있으나</a:t>
            </a:r>
            <a:r>
              <a:rPr lang="en-US" altLang="ko-KR" sz="2800" b="1" u="sng" dirty="0" smtClean="0">
                <a:solidFill>
                  <a:srgbClr val="FF0000"/>
                </a:solidFill>
              </a:rPr>
              <a:t>, </a:t>
            </a:r>
            <a:r>
              <a:rPr lang="ko-KR" altLang="en-US" sz="2800" b="1" u="sng" dirty="0" smtClean="0">
                <a:solidFill>
                  <a:srgbClr val="FF0000"/>
                </a:solidFill>
              </a:rPr>
              <a:t>이런 치열한 경쟁사회에서는 한계가 있다는 뜻일 것이다</a:t>
            </a:r>
            <a:r>
              <a:rPr lang="en-US" altLang="ko-KR" sz="2800" b="1" u="sng" dirty="0" smtClean="0">
                <a:solidFill>
                  <a:srgbClr val="FF0000"/>
                </a:solidFill>
              </a:rPr>
              <a:t>. </a:t>
            </a:r>
            <a:r>
              <a:rPr lang="ko-KR" altLang="en-US" sz="2000" dirty="0" smtClean="0"/>
              <a:t/>
            </a:r>
            <a:br>
              <a:rPr lang="ko-KR" altLang="en-US" sz="2000" dirty="0" smtClean="0"/>
            </a:br>
            <a:endParaRPr lang="ko-KR" altLang="en-US" sz="2000" u="sng" dirty="0">
              <a:solidFill>
                <a:srgbClr val="FF0000"/>
              </a:solidFill>
            </a:endParaRPr>
          </a:p>
        </p:txBody>
      </p:sp>
      <p:sp>
        <p:nvSpPr>
          <p:cNvPr id="4" name="아래쪽 화살표 3"/>
          <p:cNvSpPr/>
          <p:nvPr/>
        </p:nvSpPr>
        <p:spPr>
          <a:xfrm>
            <a:off x="3923928" y="2060848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539552" y="188640"/>
            <a:ext cx="8229600" cy="1143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자기계발서 책에 대한 의문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altLang="ko-KR" sz="2000" dirty="0" smtClean="0"/>
              <a:t>2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우리는 우리자신이다</a:t>
            </a: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모든 사람들은 살아온 환경도 다르고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가치관도 다르다</a:t>
            </a:r>
            <a:r>
              <a:rPr lang="en-US" altLang="ko-KR" dirty="0" smtClean="0"/>
              <a:t>.  </a:t>
            </a:r>
            <a:r>
              <a:rPr lang="ko-KR" altLang="en-US" dirty="0" smtClean="0"/>
              <a:t>꼭 그들을 따라서 행동하고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생각하고 살아가야 할 이유는 없다</a:t>
            </a:r>
            <a:r>
              <a:rPr lang="en-US" altLang="ko-KR" dirty="0" smtClean="0"/>
              <a:t>.</a:t>
            </a:r>
          </a:p>
          <a:p>
            <a:r>
              <a:rPr lang="ko-KR" altLang="en-US" u="sng" dirty="0" smtClean="0">
                <a:solidFill>
                  <a:srgbClr val="FF0000"/>
                </a:solidFill>
              </a:rPr>
              <a:t>책을 읽으면서 밑줄을 치고</a:t>
            </a:r>
            <a:r>
              <a:rPr lang="en-US" altLang="ko-KR" u="sng" dirty="0" smtClean="0">
                <a:solidFill>
                  <a:srgbClr val="FF0000"/>
                </a:solidFill>
              </a:rPr>
              <a:t>, </a:t>
            </a:r>
            <a:r>
              <a:rPr lang="ko-KR" altLang="en-US" u="sng" dirty="0" smtClean="0">
                <a:solidFill>
                  <a:srgbClr val="FF0000"/>
                </a:solidFill>
              </a:rPr>
              <a:t>변화하기 위해 자신의 특징을 완전히 지우려고 노력하는 것은 결코 좋은 행동은 아닐 것이다</a:t>
            </a:r>
            <a:r>
              <a:rPr lang="en-US" altLang="ko-KR" u="sng" dirty="0" smtClean="0">
                <a:solidFill>
                  <a:srgbClr val="FF0000"/>
                </a:solidFill>
              </a:rPr>
              <a:t>.</a:t>
            </a:r>
          </a:p>
          <a:p>
            <a:r>
              <a:rPr lang="ko-KR" altLang="en-US" u="sng" dirty="0" smtClean="0">
                <a:solidFill>
                  <a:schemeClr val="tx2"/>
                </a:solidFill>
              </a:rPr>
              <a:t>우리는 우리자신의 방법</a:t>
            </a:r>
            <a:r>
              <a:rPr lang="en-US" altLang="ko-KR" u="sng" dirty="0" smtClean="0">
                <a:solidFill>
                  <a:schemeClr val="tx2"/>
                </a:solidFill>
              </a:rPr>
              <a:t>, </a:t>
            </a:r>
            <a:r>
              <a:rPr lang="ko-KR" altLang="en-US" u="sng" dirty="0" smtClean="0">
                <a:solidFill>
                  <a:schemeClr val="tx2"/>
                </a:solidFill>
              </a:rPr>
              <a:t>지금 가진 가능성 만으로도 충분히 세상을 변화시킬 수 있고</a:t>
            </a:r>
            <a:r>
              <a:rPr lang="en-US" altLang="ko-KR" u="sng" dirty="0" smtClean="0">
                <a:solidFill>
                  <a:schemeClr val="tx2"/>
                </a:solidFill>
              </a:rPr>
              <a:t>, </a:t>
            </a:r>
            <a:r>
              <a:rPr lang="ko-KR" altLang="en-US" u="sng" dirty="0" smtClean="0">
                <a:solidFill>
                  <a:schemeClr val="tx2"/>
                </a:solidFill>
              </a:rPr>
              <a:t>성공할 수 있다</a:t>
            </a:r>
            <a:r>
              <a:rPr lang="en-US" altLang="ko-KR" u="sng" dirty="0" smtClean="0">
                <a:solidFill>
                  <a:schemeClr val="tx2"/>
                </a:solidFill>
              </a:rPr>
              <a:t>.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3541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altLang="ko-K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&lt;</a:t>
            </a:r>
            <a:r>
              <a:rPr lang="ko-KR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반대 입장</a:t>
            </a:r>
            <a:r>
              <a:rPr lang="en-US" altLang="ko-K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&gt;</a:t>
            </a:r>
            <a:r>
              <a:rPr lang="en-US" altLang="ko-K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en-US" altLang="ko-K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ko-KR" alt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자기계발서 읽는 것을 반대하는 것이 아니다</a:t>
            </a:r>
            <a:r>
              <a:rPr lang="en-US" altLang="ko-K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ko-KR" alt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251520" y="1700808"/>
            <a:ext cx="8892480" cy="2520279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  <a:buNone/>
            </a:pPr>
            <a:endParaRPr lang="ko-KR" altLang="en-US" sz="6400" dirty="0" smtClean="0">
              <a:latin typeface="+mn-ea"/>
            </a:endParaRPr>
          </a:p>
          <a:p>
            <a:pPr>
              <a:lnSpc>
                <a:spcPct val="120000"/>
              </a:lnSpc>
              <a:buNone/>
            </a:pPr>
            <a:r>
              <a:rPr lang="ko-KR" altLang="en-US" sz="6400" dirty="0" err="1" smtClean="0">
                <a:latin typeface="+mn-ea"/>
              </a:rPr>
              <a:t>자기계발서들은</a:t>
            </a:r>
            <a:r>
              <a:rPr lang="ko-KR" altLang="en-US" sz="6400" dirty="0" smtClean="0">
                <a:latin typeface="+mn-ea"/>
              </a:rPr>
              <a:t> 어떠한 </a:t>
            </a:r>
            <a:r>
              <a:rPr lang="en-US" altLang="ko-KR" sz="6400" dirty="0" smtClean="0">
                <a:latin typeface="+mn-ea"/>
              </a:rPr>
              <a:t>success, </a:t>
            </a:r>
            <a:r>
              <a:rPr lang="ko-KR" altLang="en-US" sz="6400" dirty="0" smtClean="0">
                <a:latin typeface="+mn-ea"/>
              </a:rPr>
              <a:t>성공에 대한 방향을 잡는데 도움을 준다</a:t>
            </a:r>
            <a:r>
              <a:rPr lang="en-US" altLang="ko-KR" sz="6400" dirty="0" smtClean="0">
                <a:latin typeface="+mn-ea"/>
              </a:rPr>
              <a:t>.</a:t>
            </a:r>
          </a:p>
          <a:p>
            <a:pPr>
              <a:lnSpc>
                <a:spcPct val="120000"/>
              </a:lnSpc>
              <a:buNone/>
            </a:pPr>
            <a:r>
              <a:rPr lang="ko-KR" altLang="en-US" sz="6400" dirty="0" smtClean="0">
                <a:latin typeface="+mn-ea"/>
              </a:rPr>
              <a:t>하지만 성공을 향한 길을 나서기 위해서 가장 필요한 것이 있는데 그것은 바로 </a:t>
            </a:r>
            <a:r>
              <a:rPr lang="ko-KR" altLang="en-US" sz="6400" u="sng" dirty="0" smtClean="0">
                <a:solidFill>
                  <a:srgbClr val="FF0000"/>
                </a:solidFill>
                <a:latin typeface="+mn-ea"/>
              </a:rPr>
              <a:t>실천</a:t>
            </a:r>
            <a:r>
              <a:rPr lang="ko-KR" altLang="en-US" sz="6400" dirty="0" smtClean="0">
                <a:latin typeface="+mn-ea"/>
              </a:rPr>
              <a:t>이다</a:t>
            </a:r>
            <a:r>
              <a:rPr lang="en-US" altLang="ko-KR" sz="6400" dirty="0" smtClean="0">
                <a:latin typeface="+mn-ea"/>
              </a:rPr>
              <a:t>.</a:t>
            </a:r>
          </a:p>
          <a:p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5157192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 smtClean="0"/>
              <a:t>자기계발서</a:t>
            </a:r>
            <a:endParaRPr lang="ko-KR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236296" y="508518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 smtClean="0"/>
              <a:t>성공</a:t>
            </a:r>
            <a:endParaRPr lang="ko-KR" altLang="en-US" sz="3600" b="1" dirty="0"/>
          </a:p>
        </p:txBody>
      </p:sp>
      <p:sp>
        <p:nvSpPr>
          <p:cNvPr id="8" name="오른쪽 화살표 7"/>
          <p:cNvSpPr/>
          <p:nvPr/>
        </p:nvSpPr>
        <p:spPr>
          <a:xfrm>
            <a:off x="3131840" y="5157192"/>
            <a:ext cx="3888432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39952" y="4869160"/>
            <a:ext cx="1655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FF0000"/>
                </a:solidFill>
              </a:rPr>
              <a:t>실 천</a:t>
            </a:r>
          </a:p>
          <a:p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내용 개체 틀 5" descr="찬성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785926"/>
            <a:ext cx="4401849" cy="4214842"/>
          </a:xfrm>
        </p:spPr>
      </p:pic>
      <p:sp>
        <p:nvSpPr>
          <p:cNvPr id="7" name="타원형 설명선 6"/>
          <p:cNvSpPr/>
          <p:nvPr/>
        </p:nvSpPr>
        <p:spPr>
          <a:xfrm>
            <a:off x="4572000" y="1428736"/>
            <a:ext cx="2428892" cy="1643074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5500" dirty="0" smtClean="0"/>
              <a:t>찬성</a:t>
            </a:r>
            <a:endParaRPr lang="ko-KR" altLang="en-US" sz="5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071546"/>
            <a:ext cx="6786609" cy="4929222"/>
          </a:xfrm>
        </p:spPr>
      </p:pic>
      <p:pic>
        <p:nvPicPr>
          <p:cNvPr id="5" name="그림 4" descr="풀이미~1.JPG"/>
          <p:cNvPicPr>
            <a:picLocks noChangeAspect="1"/>
          </p:cNvPicPr>
          <p:nvPr/>
        </p:nvPicPr>
        <p:blipFill>
          <a:blip r:embed="rId3"/>
          <a:srcRect l="4687" t="38664" r="9394" b="26969"/>
          <a:stretch>
            <a:fillRect/>
          </a:stretch>
        </p:blipFill>
        <p:spPr>
          <a:xfrm rot="986032">
            <a:off x="3291015" y="2856592"/>
            <a:ext cx="3683522" cy="1071570"/>
          </a:xfrm>
          <a:prstGeom prst="rect">
            <a:avLst/>
          </a:prstGeom>
        </p:spPr>
      </p:pic>
      <p:pic>
        <p:nvPicPr>
          <p:cNvPr id="6" name="그림 5" descr="풀이미~1.JPG"/>
          <p:cNvPicPr>
            <a:picLocks noChangeAspect="1"/>
          </p:cNvPicPr>
          <p:nvPr/>
        </p:nvPicPr>
        <p:blipFill>
          <a:blip r:embed="rId3"/>
          <a:srcRect l="4687" t="38664" r="9394" b="26969"/>
          <a:stretch>
            <a:fillRect/>
          </a:stretch>
        </p:blipFill>
        <p:spPr>
          <a:xfrm>
            <a:off x="3143240" y="1857364"/>
            <a:ext cx="3929090" cy="1143008"/>
          </a:xfrm>
          <a:prstGeom prst="rect">
            <a:avLst/>
          </a:prstGeom>
        </p:spPr>
      </p:pic>
      <p:pic>
        <p:nvPicPr>
          <p:cNvPr id="9" name="그림 8" descr="풀이미~1.JPG"/>
          <p:cNvPicPr>
            <a:picLocks noChangeAspect="1"/>
          </p:cNvPicPr>
          <p:nvPr/>
        </p:nvPicPr>
        <p:blipFill>
          <a:blip r:embed="rId3"/>
          <a:srcRect l="4687" t="38664" r="9394" b="26969"/>
          <a:stretch>
            <a:fillRect/>
          </a:stretch>
        </p:blipFill>
        <p:spPr>
          <a:xfrm rot="2272253">
            <a:off x="4992093" y="2129043"/>
            <a:ext cx="3929090" cy="1143008"/>
          </a:xfrm>
          <a:prstGeom prst="rect">
            <a:avLst/>
          </a:prstGeom>
        </p:spPr>
      </p:pic>
      <p:pic>
        <p:nvPicPr>
          <p:cNvPr id="9218" name="Picture 2" descr="http://rlv.zcache.co.kr/%EB%AC%BC%EC%9D%8C%ED%91%9C_%EB%B9%A8%EA%B0%95_%EB%9D%BC%EC%9A%B4%EB%93%9C%EC%8A%A4%ED%8B%B0%EC%BB%A4-r9111942754ee4847ab23230c39a19870_v9waf_8byvr_324.jpg"/>
          <p:cNvPicPr>
            <a:picLocks noChangeAspect="1" noChangeArrowheads="1"/>
          </p:cNvPicPr>
          <p:nvPr/>
        </p:nvPicPr>
        <p:blipFill>
          <a:blip r:embed="rId4"/>
          <a:srcRect l="29269" t="25925" r="29064" b="23148"/>
          <a:stretch>
            <a:fillRect/>
          </a:stretch>
        </p:blipFill>
        <p:spPr bwMode="auto">
          <a:xfrm rot="20499721">
            <a:off x="1304646" y="1654969"/>
            <a:ext cx="714379" cy="1143008"/>
          </a:xfrm>
          <a:prstGeom prst="rect">
            <a:avLst/>
          </a:prstGeom>
          <a:noFill/>
        </p:spPr>
      </p:pic>
      <p:pic>
        <p:nvPicPr>
          <p:cNvPr id="7" name="그림 6" descr="풀이미~1.JPG"/>
          <p:cNvPicPr>
            <a:picLocks noChangeAspect="1"/>
          </p:cNvPicPr>
          <p:nvPr/>
        </p:nvPicPr>
        <p:blipFill>
          <a:blip r:embed="rId3"/>
          <a:srcRect l="4687" t="38664" r="9394" b="26969"/>
          <a:stretch>
            <a:fillRect/>
          </a:stretch>
        </p:blipFill>
        <p:spPr>
          <a:xfrm rot="20702860">
            <a:off x="1723981" y="773261"/>
            <a:ext cx="3929090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내용 개체 틀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071546"/>
            <a:ext cx="6786609" cy="4929222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2357422" y="1071546"/>
            <a:ext cx="92869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1</a:t>
            </a:r>
            <a:endParaRPr lang="ko-KR" altLang="en-US" sz="3600" dirty="0"/>
          </a:p>
        </p:txBody>
      </p:sp>
      <p:sp>
        <p:nvSpPr>
          <p:cNvPr id="8" name="타원 7"/>
          <p:cNvSpPr/>
          <p:nvPr/>
        </p:nvSpPr>
        <p:spPr>
          <a:xfrm>
            <a:off x="3571868" y="1571612"/>
            <a:ext cx="92869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2</a:t>
            </a:r>
            <a:endParaRPr lang="ko-KR" altLang="en-US" sz="3600" dirty="0"/>
          </a:p>
        </p:txBody>
      </p:sp>
      <p:sp>
        <p:nvSpPr>
          <p:cNvPr id="9" name="타원 8"/>
          <p:cNvSpPr/>
          <p:nvPr/>
        </p:nvSpPr>
        <p:spPr>
          <a:xfrm>
            <a:off x="5000628" y="1571612"/>
            <a:ext cx="92869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3</a:t>
            </a:r>
            <a:endParaRPr lang="ko-KR" altLang="en-US" sz="3600" dirty="0"/>
          </a:p>
        </p:txBody>
      </p:sp>
      <p:sp>
        <p:nvSpPr>
          <p:cNvPr id="10" name="타원 9"/>
          <p:cNvSpPr/>
          <p:nvPr/>
        </p:nvSpPr>
        <p:spPr>
          <a:xfrm>
            <a:off x="6215074" y="2285992"/>
            <a:ext cx="92869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4</a:t>
            </a:r>
            <a:endParaRPr lang="ko-KR" altLang="en-US" sz="3600" dirty="0"/>
          </a:p>
        </p:txBody>
      </p:sp>
      <p:sp>
        <p:nvSpPr>
          <p:cNvPr id="11" name="타원 10"/>
          <p:cNvSpPr/>
          <p:nvPr/>
        </p:nvSpPr>
        <p:spPr>
          <a:xfrm>
            <a:off x="6286512" y="3714752"/>
            <a:ext cx="92869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5</a:t>
            </a:r>
            <a:endParaRPr lang="ko-KR" altLang="en-US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714348" y="5643578"/>
            <a:ext cx="79175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 smtClean="0"/>
              <a:t>여러 가지 경우의 수와 다양한 인생의 경로를</a:t>
            </a:r>
            <a:endParaRPr lang="en-US" altLang="ko-KR" sz="3000" dirty="0" smtClean="0"/>
          </a:p>
          <a:p>
            <a:r>
              <a:rPr lang="ko-KR" altLang="en-US" sz="3000" dirty="0" smtClean="0"/>
              <a:t>알려 준다</a:t>
            </a:r>
            <a:r>
              <a:rPr lang="en-US" altLang="ko-KR" sz="3000" dirty="0" smtClean="0"/>
              <a:t>.</a:t>
            </a:r>
          </a:p>
        </p:txBody>
      </p:sp>
      <p:pic>
        <p:nvPicPr>
          <p:cNvPr id="13" name="Picture 2" descr="http://postfiles12.naver.net/20111113_139/paiele_1321157756618nrRAc_PNG/logo03.png?type=w2"/>
          <p:cNvPicPr>
            <a:picLocks noChangeAspect="1" noChangeArrowheads="1"/>
          </p:cNvPicPr>
          <p:nvPr/>
        </p:nvPicPr>
        <p:blipFill>
          <a:blip r:embed="rId3" cstate="print"/>
          <a:srcRect l="85099"/>
          <a:stretch>
            <a:fillRect/>
          </a:stretch>
        </p:blipFill>
        <p:spPr bwMode="auto">
          <a:xfrm rot="20524379">
            <a:off x="2131014" y="1721869"/>
            <a:ext cx="186634" cy="879204"/>
          </a:xfrm>
          <a:prstGeom prst="rect">
            <a:avLst/>
          </a:prstGeom>
          <a:noFill/>
        </p:spPr>
      </p:pic>
      <p:pic>
        <p:nvPicPr>
          <p:cNvPr id="14" name="Picture 2" descr="http://postfiles12.naver.net/20111113_139/paiele_1321157756618nrRAc_PNG/logo03.png?type=w2"/>
          <p:cNvPicPr>
            <a:picLocks noChangeAspect="1" noChangeArrowheads="1"/>
          </p:cNvPicPr>
          <p:nvPr/>
        </p:nvPicPr>
        <p:blipFill>
          <a:blip r:embed="rId3" cstate="print"/>
          <a:srcRect l="85099"/>
          <a:stretch>
            <a:fillRect/>
          </a:stretch>
        </p:blipFill>
        <p:spPr bwMode="auto">
          <a:xfrm rot="20524379">
            <a:off x="1916700" y="1864745"/>
            <a:ext cx="186634" cy="879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346608" cy="6858000"/>
          </a:xfrm>
        </p:spPr>
      </p:pic>
      <p:sp>
        <p:nvSpPr>
          <p:cNvPr id="7" name="TextBox 6"/>
          <p:cNvSpPr txBox="1"/>
          <p:nvPr/>
        </p:nvSpPr>
        <p:spPr>
          <a:xfrm>
            <a:off x="1428728" y="4929198"/>
            <a:ext cx="720581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800" dirty="0" smtClean="0">
                <a:solidFill>
                  <a:schemeClr val="bg1"/>
                </a:solidFill>
              </a:rPr>
              <a:t>행여 어렵거나 잘 모르는 방향을</a:t>
            </a:r>
            <a:endParaRPr lang="en-US" altLang="ko-KR" sz="3800" dirty="0" smtClean="0">
              <a:solidFill>
                <a:schemeClr val="bg1"/>
              </a:solidFill>
            </a:endParaRPr>
          </a:p>
          <a:p>
            <a:r>
              <a:rPr lang="ko-KR" altLang="en-US" sz="3800" dirty="0" smtClean="0">
                <a:solidFill>
                  <a:schemeClr val="bg1"/>
                </a:solidFill>
              </a:rPr>
              <a:t>선택하게 되더라도</a:t>
            </a:r>
            <a:endParaRPr lang="ko-KR" altLang="en-US" sz="3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346608" cy="6858000"/>
          </a:xfrm>
        </p:spPr>
      </p:pic>
      <p:pic>
        <p:nvPicPr>
          <p:cNvPr id="4" name="그림 3" descr="가로등.jpg"/>
          <p:cNvPicPr>
            <a:picLocks noChangeAspect="1"/>
          </p:cNvPicPr>
          <p:nvPr/>
        </p:nvPicPr>
        <p:blipFill>
          <a:blip r:embed="rId3"/>
          <a:srcRect l="41313" t="11340" r="32625"/>
          <a:stretch>
            <a:fillRect/>
          </a:stretch>
        </p:blipFill>
        <p:spPr>
          <a:xfrm>
            <a:off x="1071538" y="1500174"/>
            <a:ext cx="1626042" cy="4857784"/>
          </a:xfrm>
          <a:prstGeom prst="rect">
            <a:avLst/>
          </a:prstGeom>
        </p:spPr>
      </p:pic>
      <p:pic>
        <p:nvPicPr>
          <p:cNvPr id="5" name="그림 4" descr="가로등.jpg"/>
          <p:cNvPicPr>
            <a:picLocks noChangeAspect="1"/>
          </p:cNvPicPr>
          <p:nvPr/>
        </p:nvPicPr>
        <p:blipFill>
          <a:blip r:embed="rId3"/>
          <a:srcRect l="41313" t="11340" r="32625"/>
          <a:stretch>
            <a:fillRect/>
          </a:stretch>
        </p:blipFill>
        <p:spPr>
          <a:xfrm flipH="1">
            <a:off x="6929454" y="1285860"/>
            <a:ext cx="1626042" cy="5000660"/>
          </a:xfrm>
          <a:prstGeom prst="rect">
            <a:avLst/>
          </a:prstGeom>
        </p:spPr>
      </p:pic>
      <p:sp>
        <p:nvSpPr>
          <p:cNvPr id="7" name="폭발 1 6"/>
          <p:cNvSpPr/>
          <p:nvPr/>
        </p:nvSpPr>
        <p:spPr>
          <a:xfrm>
            <a:off x="2143108" y="2000240"/>
            <a:ext cx="1643074" cy="1357322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폭발 1 7"/>
          <p:cNvSpPr/>
          <p:nvPr/>
        </p:nvSpPr>
        <p:spPr>
          <a:xfrm>
            <a:off x="6500826" y="2857496"/>
            <a:ext cx="1143008" cy="928694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폭발 1 8"/>
          <p:cNvSpPr/>
          <p:nvPr/>
        </p:nvSpPr>
        <p:spPr>
          <a:xfrm>
            <a:off x="5857884" y="1500174"/>
            <a:ext cx="1643074" cy="1357322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357290" y="5072074"/>
            <a:ext cx="6167073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800" dirty="0" smtClean="0">
                <a:solidFill>
                  <a:schemeClr val="bg1"/>
                </a:solidFill>
              </a:rPr>
              <a:t>가로등과 같은 역할을 한다</a:t>
            </a:r>
            <a:r>
              <a:rPr lang="en-US" altLang="ko-KR" sz="3800" dirty="0" smtClean="0">
                <a:solidFill>
                  <a:schemeClr val="bg1"/>
                </a:solidFill>
              </a:rPr>
              <a:t>.</a:t>
            </a:r>
          </a:p>
          <a:p>
            <a:endParaRPr lang="ko-KR" altLang="en-US" sz="3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5" name="Picture 5" descr="http://imgnews.naver.net/image/001/2013/09/22/GYH2013092200010004400_P2_59_20130922102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3522" y="642918"/>
            <a:ext cx="6138874" cy="5572140"/>
          </a:xfrm>
          <a:prstGeom prst="rect">
            <a:avLst/>
          </a:prstGeom>
          <a:noFill/>
        </p:spPr>
      </p:pic>
      <p:sp>
        <p:nvSpPr>
          <p:cNvPr id="17" name="내용 개체 틀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9" descr="취업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908260"/>
            <a:ext cx="8786874" cy="5021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htm_201301291373250105011_59_20130129142702.gif"/>
          <p:cNvPicPr>
            <a:picLocks noGrp="1" noChangeAspect="1"/>
          </p:cNvPicPr>
          <p:nvPr>
            <p:ph idx="1"/>
          </p:nvPr>
        </p:nvPicPr>
        <p:blipFill>
          <a:blip r:embed="rId2"/>
          <a:srcRect t="54613"/>
          <a:stretch>
            <a:fillRect/>
          </a:stretch>
        </p:blipFill>
        <p:spPr>
          <a:xfrm>
            <a:off x="4786314" y="785793"/>
            <a:ext cx="3500462" cy="4848931"/>
          </a:xfrm>
        </p:spPr>
      </p:pic>
      <p:pic>
        <p:nvPicPr>
          <p:cNvPr id="6" name="그림 5" descr="htm_201301291373250105011_59_20130129142702.gif"/>
          <p:cNvPicPr>
            <a:picLocks noChangeAspect="1"/>
          </p:cNvPicPr>
          <p:nvPr/>
        </p:nvPicPr>
        <p:blipFill>
          <a:blip r:embed="rId2"/>
          <a:srcRect b="45833"/>
          <a:stretch>
            <a:fillRect/>
          </a:stretch>
        </p:blipFill>
        <p:spPr>
          <a:xfrm>
            <a:off x="681875" y="857231"/>
            <a:ext cx="3175745" cy="52500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3116"/>
            <a:ext cx="821320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357166"/>
          <a:ext cx="8186766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5720" y="5786454"/>
            <a:ext cx="21082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 smtClean="0"/>
              <a:t>자기계발서</a:t>
            </a:r>
            <a:endParaRPr lang="ko-KR" alt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0" y="357166"/>
          <a:ext cx="9144000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714348" y="1571612"/>
          <a:ext cx="7548594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직사각형 5"/>
          <p:cNvSpPr/>
          <p:nvPr/>
        </p:nvSpPr>
        <p:spPr>
          <a:xfrm>
            <a:off x="3214678" y="285728"/>
            <a:ext cx="22108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결  </a:t>
            </a:r>
            <a:r>
              <a:rPr lang="ko-KR" altLang="en-US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론</a:t>
            </a:r>
            <a:endParaRPr lang="en-US" altLang="ko-K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837</Words>
  <Application>Microsoft Office PowerPoint</Application>
  <PresentationFormat>화면 슬라이드 쇼(4:3)</PresentationFormat>
  <Paragraphs>136</Paragraphs>
  <Slides>30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1" baseType="lpstr">
      <vt:lpstr>Office 테마</vt:lpstr>
      <vt:lpstr>슬라이드 1</vt:lpstr>
      <vt:lpstr>슬라이드 2</vt:lpstr>
      <vt:lpstr>슬라이드 3</vt:lpstr>
      <vt:lpstr>슬라이드 4</vt:lpstr>
      <vt:lpstr> ‘자기계발서, 경계가 필요하다’</vt:lpstr>
      <vt:lpstr>자기계발서의 성장 배경</vt:lpstr>
      <vt:lpstr>&lt;누가 내 치즈를 옮겼을까&gt;의 내용</vt:lpstr>
      <vt:lpstr>자기계발서의 성장 배경</vt:lpstr>
      <vt:lpstr>자기계발서를 비판하는 책</vt:lpstr>
      <vt:lpstr>슬라이드 10</vt:lpstr>
      <vt:lpstr>슬라이드 11</vt:lpstr>
      <vt:lpstr>슬라이드 12</vt:lpstr>
      <vt:lpstr>슬라이드 13</vt:lpstr>
      <vt:lpstr>슬라이드 14</vt:lpstr>
      <vt:lpstr>  자기계발서책엔?  </vt:lpstr>
      <vt:lpstr>자기계발서 책에 대한 의문  1. 힘든 경쟁사회에 진정한 대안이 될 수 있을지 의문이다</vt:lpstr>
      <vt:lpstr>슬라이드 17</vt:lpstr>
      <vt:lpstr>&lt;반대 입장&gt; 자기계발서 읽는 것을 반대하는 것이 아니다.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반대입장</dc:title>
  <dc:creator>iser</dc:creator>
  <cp:lastModifiedBy>Your User Name</cp:lastModifiedBy>
  <cp:revision>94</cp:revision>
  <dcterms:created xsi:type="dcterms:W3CDTF">2013-11-16T07:52:01Z</dcterms:created>
  <dcterms:modified xsi:type="dcterms:W3CDTF">2013-11-17T14:36:27Z</dcterms:modified>
</cp:coreProperties>
</file>