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0" r:id="rId3"/>
    <p:sldId id="259" r:id="rId4"/>
    <p:sldId id="283" r:id="rId5"/>
    <p:sldId id="280" r:id="rId6"/>
    <p:sldId id="261" r:id="rId7"/>
    <p:sldId id="262" r:id="rId8"/>
    <p:sldId id="260" r:id="rId9"/>
    <p:sldId id="281" r:id="rId10"/>
    <p:sldId id="267" r:id="rId11"/>
    <p:sldId id="269" r:id="rId12"/>
    <p:sldId id="270" r:id="rId13"/>
    <p:sldId id="282" r:id="rId14"/>
    <p:sldId id="275" r:id="rId15"/>
    <p:sldId id="287" r:id="rId16"/>
    <p:sldId id="284" r:id="rId17"/>
    <p:sldId id="288" r:id="rId18"/>
    <p:sldId id="285" r:id="rId19"/>
    <p:sldId id="286" r:id="rId20"/>
    <p:sldId id="289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33" autoAdjust="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3EDFDE-F561-4F3A-8FB6-7C5ECB7FE9DD}" type="doc">
      <dgm:prSet loTypeId="urn:microsoft.com/office/officeart/2005/8/layout/chevron2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B0EFA1B2-0CA4-432B-A57E-9B4D47998F7C}">
      <dgm:prSet phldrT="[텍스트]" phldr="1"/>
      <dgm:spPr/>
      <dgm:t>
        <a:bodyPr/>
        <a:lstStyle/>
        <a:p>
          <a:pPr latinLnBrk="1"/>
          <a:endParaRPr lang="ko-KR" altLang="en-US"/>
        </a:p>
      </dgm:t>
    </dgm:pt>
    <dgm:pt modelId="{E90D59B1-29BB-429F-ABAA-3A5FA96524EA}" type="parTrans" cxnId="{62803C85-2632-4A66-8BD6-A8FEFFD64D6C}">
      <dgm:prSet/>
      <dgm:spPr/>
      <dgm:t>
        <a:bodyPr/>
        <a:lstStyle/>
        <a:p>
          <a:pPr latinLnBrk="1"/>
          <a:endParaRPr lang="ko-KR" altLang="en-US"/>
        </a:p>
      </dgm:t>
    </dgm:pt>
    <dgm:pt modelId="{B83DC784-3F3B-4FA9-A6A6-A2DF8714C8C0}" type="sibTrans" cxnId="{62803C85-2632-4A66-8BD6-A8FEFFD64D6C}">
      <dgm:prSet/>
      <dgm:spPr/>
      <dgm:t>
        <a:bodyPr/>
        <a:lstStyle/>
        <a:p>
          <a:pPr latinLnBrk="1"/>
          <a:endParaRPr lang="ko-KR" altLang="en-US"/>
        </a:p>
      </dgm:t>
    </dgm:pt>
    <dgm:pt modelId="{37B3265B-2E23-4947-A191-A94569CAEABC}">
      <dgm:prSet phldrT="[텍스트]" custT="1"/>
      <dgm:spPr/>
      <dgm:t>
        <a:bodyPr/>
        <a:lstStyle/>
        <a:p>
          <a:pPr latinLnBrk="1"/>
          <a:r>
            <a:rPr lang="ko-KR" altLang="en-US" sz="3600" dirty="0" err="1" smtClean="0">
              <a:latin typeface="HY울릉도B" pitchFamily="18" charset="-127"/>
              <a:ea typeface="HY울릉도B" pitchFamily="18" charset="-127"/>
            </a:rPr>
            <a:t>자율형</a:t>
          </a:r>
          <a:r>
            <a:rPr lang="ko-KR" altLang="en-US" sz="3600" dirty="0" smtClean="0">
              <a:latin typeface="HY울릉도B" pitchFamily="18" charset="-127"/>
              <a:ea typeface="HY울릉도B" pitchFamily="18" charset="-127"/>
            </a:rPr>
            <a:t> 사립고등학교란</a:t>
          </a:r>
          <a:endParaRPr lang="ko-KR" altLang="en-US" sz="3600" dirty="0">
            <a:latin typeface="HY울릉도B" pitchFamily="18" charset="-127"/>
            <a:ea typeface="HY울릉도B" pitchFamily="18" charset="-127"/>
          </a:endParaRPr>
        </a:p>
      </dgm:t>
    </dgm:pt>
    <dgm:pt modelId="{1F7BF16A-76A4-49D4-9DA2-ACA4A08F21DB}" type="parTrans" cxnId="{543EFEFB-02F7-45A7-B407-0776FC39DF96}">
      <dgm:prSet/>
      <dgm:spPr/>
      <dgm:t>
        <a:bodyPr/>
        <a:lstStyle/>
        <a:p>
          <a:pPr latinLnBrk="1"/>
          <a:endParaRPr lang="ko-KR" altLang="en-US"/>
        </a:p>
      </dgm:t>
    </dgm:pt>
    <dgm:pt modelId="{E517D6FF-EDEB-422E-BF54-2865AFACB246}" type="sibTrans" cxnId="{543EFEFB-02F7-45A7-B407-0776FC39DF96}">
      <dgm:prSet/>
      <dgm:spPr/>
      <dgm:t>
        <a:bodyPr/>
        <a:lstStyle/>
        <a:p>
          <a:pPr latinLnBrk="1"/>
          <a:endParaRPr lang="ko-KR" altLang="en-US"/>
        </a:p>
      </dgm:t>
    </dgm:pt>
    <dgm:pt modelId="{29701680-87D9-41F3-B442-26012CFD863B}">
      <dgm:prSet phldrT="[텍스트]" phldr="1"/>
      <dgm:spPr/>
      <dgm:t>
        <a:bodyPr/>
        <a:lstStyle/>
        <a:p>
          <a:pPr latinLnBrk="1"/>
          <a:endParaRPr lang="ko-KR" altLang="en-US"/>
        </a:p>
      </dgm:t>
    </dgm:pt>
    <dgm:pt modelId="{4A6E4F9B-9E82-4631-A4E4-73DC0C623691}" type="parTrans" cxnId="{D6628658-8002-4CDB-83C6-DCBCDF309F7D}">
      <dgm:prSet/>
      <dgm:spPr/>
      <dgm:t>
        <a:bodyPr/>
        <a:lstStyle/>
        <a:p>
          <a:pPr latinLnBrk="1"/>
          <a:endParaRPr lang="ko-KR" altLang="en-US"/>
        </a:p>
      </dgm:t>
    </dgm:pt>
    <dgm:pt modelId="{7180D3A7-71AE-473F-96D1-94A362932CE9}" type="sibTrans" cxnId="{D6628658-8002-4CDB-83C6-DCBCDF309F7D}">
      <dgm:prSet/>
      <dgm:spPr/>
      <dgm:t>
        <a:bodyPr/>
        <a:lstStyle/>
        <a:p>
          <a:pPr latinLnBrk="1"/>
          <a:endParaRPr lang="ko-KR" altLang="en-US"/>
        </a:p>
      </dgm:t>
    </dgm:pt>
    <dgm:pt modelId="{C45D9F8E-85F2-4F8D-9AA9-A50BF33265FE}">
      <dgm:prSet phldrT="[텍스트]" custT="1"/>
      <dgm:spPr/>
      <dgm:t>
        <a:bodyPr/>
        <a:lstStyle/>
        <a:p>
          <a:pPr latinLnBrk="1"/>
          <a:r>
            <a:rPr lang="ko-KR" altLang="en-US" sz="3600" dirty="0" smtClean="0">
              <a:latin typeface="HY울릉도B" pitchFamily="18" charset="-127"/>
              <a:ea typeface="HY울릉도B" pitchFamily="18" charset="-127"/>
            </a:rPr>
            <a:t>찬성 입장</a:t>
          </a:r>
          <a:endParaRPr lang="ko-KR" altLang="en-US" sz="3600" dirty="0">
            <a:latin typeface="HY울릉도B" pitchFamily="18" charset="-127"/>
            <a:ea typeface="HY울릉도B" pitchFamily="18" charset="-127"/>
          </a:endParaRPr>
        </a:p>
      </dgm:t>
    </dgm:pt>
    <dgm:pt modelId="{148A5D67-CC30-4393-AB28-99868F072029}" type="parTrans" cxnId="{80230F5E-E7A4-4A05-B928-6E26D661AD12}">
      <dgm:prSet/>
      <dgm:spPr/>
      <dgm:t>
        <a:bodyPr/>
        <a:lstStyle/>
        <a:p>
          <a:pPr latinLnBrk="1"/>
          <a:endParaRPr lang="ko-KR" altLang="en-US"/>
        </a:p>
      </dgm:t>
    </dgm:pt>
    <dgm:pt modelId="{94DFB228-997B-4727-8514-AB1A537B5777}" type="sibTrans" cxnId="{80230F5E-E7A4-4A05-B928-6E26D661AD12}">
      <dgm:prSet/>
      <dgm:spPr/>
      <dgm:t>
        <a:bodyPr/>
        <a:lstStyle/>
        <a:p>
          <a:pPr latinLnBrk="1"/>
          <a:endParaRPr lang="ko-KR" altLang="en-US"/>
        </a:p>
      </dgm:t>
    </dgm:pt>
    <dgm:pt modelId="{EBD2B95B-04CF-4B89-A246-F61A13922B19}">
      <dgm:prSet phldrT="[텍스트]" phldr="1"/>
      <dgm:spPr/>
      <dgm:t>
        <a:bodyPr/>
        <a:lstStyle/>
        <a:p>
          <a:pPr latinLnBrk="1"/>
          <a:endParaRPr lang="ko-KR" altLang="en-US" dirty="0"/>
        </a:p>
      </dgm:t>
    </dgm:pt>
    <dgm:pt modelId="{2C23C64A-3413-4284-B2B8-254A32069C3C}" type="parTrans" cxnId="{A7FA381A-CA97-4669-9C34-DD7C56D08079}">
      <dgm:prSet/>
      <dgm:spPr/>
      <dgm:t>
        <a:bodyPr/>
        <a:lstStyle/>
        <a:p>
          <a:pPr latinLnBrk="1"/>
          <a:endParaRPr lang="ko-KR" altLang="en-US"/>
        </a:p>
      </dgm:t>
    </dgm:pt>
    <dgm:pt modelId="{C3174700-955B-4F48-B292-7539F90F81C4}" type="sibTrans" cxnId="{A7FA381A-CA97-4669-9C34-DD7C56D08079}">
      <dgm:prSet/>
      <dgm:spPr/>
      <dgm:t>
        <a:bodyPr/>
        <a:lstStyle/>
        <a:p>
          <a:pPr latinLnBrk="1"/>
          <a:endParaRPr lang="ko-KR" altLang="en-US"/>
        </a:p>
      </dgm:t>
    </dgm:pt>
    <dgm:pt modelId="{87A5579F-2586-428B-873E-12FBEA140912}">
      <dgm:prSet phldrT="[텍스트]" custT="1"/>
      <dgm:spPr/>
      <dgm:t>
        <a:bodyPr/>
        <a:lstStyle/>
        <a:p>
          <a:pPr latinLnBrk="1"/>
          <a:r>
            <a:rPr lang="ko-KR" altLang="en-US" sz="3600" dirty="0" smtClean="0">
              <a:latin typeface="HY울릉도B" pitchFamily="18" charset="-127"/>
              <a:ea typeface="HY울릉도B" pitchFamily="18" charset="-127"/>
            </a:rPr>
            <a:t>반대 입장</a:t>
          </a:r>
          <a:endParaRPr lang="ko-KR" altLang="en-US" sz="3600" dirty="0">
            <a:latin typeface="HY울릉도B" pitchFamily="18" charset="-127"/>
            <a:ea typeface="HY울릉도B" pitchFamily="18" charset="-127"/>
          </a:endParaRPr>
        </a:p>
      </dgm:t>
    </dgm:pt>
    <dgm:pt modelId="{0BD33DC9-A902-4699-BCEB-1CAA24401584}" type="parTrans" cxnId="{CEBB6708-6453-4226-93C0-1668B4B8B29E}">
      <dgm:prSet/>
      <dgm:spPr/>
      <dgm:t>
        <a:bodyPr/>
        <a:lstStyle/>
        <a:p>
          <a:pPr latinLnBrk="1"/>
          <a:endParaRPr lang="ko-KR" altLang="en-US"/>
        </a:p>
      </dgm:t>
    </dgm:pt>
    <dgm:pt modelId="{A26B240B-B235-42B8-A6A2-DE606F8350DE}" type="sibTrans" cxnId="{CEBB6708-6453-4226-93C0-1668B4B8B29E}">
      <dgm:prSet/>
      <dgm:spPr/>
      <dgm:t>
        <a:bodyPr/>
        <a:lstStyle/>
        <a:p>
          <a:pPr latinLnBrk="1"/>
          <a:endParaRPr lang="ko-KR" altLang="en-US"/>
        </a:p>
      </dgm:t>
    </dgm:pt>
    <dgm:pt modelId="{79B5A487-4D4B-4A71-8BA7-FB56DA62C05E}">
      <dgm:prSet/>
      <dgm:spPr/>
      <dgm:t>
        <a:bodyPr/>
        <a:lstStyle/>
        <a:p>
          <a:pPr latinLnBrk="1"/>
          <a:endParaRPr lang="ko-KR" altLang="en-US"/>
        </a:p>
      </dgm:t>
    </dgm:pt>
    <dgm:pt modelId="{60169730-CC42-4159-898F-5CBA22463B2E}" type="parTrans" cxnId="{B804E48A-65B4-40B8-BD38-120C908B227D}">
      <dgm:prSet/>
      <dgm:spPr/>
      <dgm:t>
        <a:bodyPr/>
        <a:lstStyle/>
        <a:p>
          <a:pPr latinLnBrk="1"/>
          <a:endParaRPr lang="ko-KR" altLang="en-US"/>
        </a:p>
      </dgm:t>
    </dgm:pt>
    <dgm:pt modelId="{3F082C24-B9A4-4588-885B-A8930368B39B}" type="sibTrans" cxnId="{B804E48A-65B4-40B8-BD38-120C908B227D}">
      <dgm:prSet/>
      <dgm:spPr/>
      <dgm:t>
        <a:bodyPr/>
        <a:lstStyle/>
        <a:p>
          <a:pPr latinLnBrk="1"/>
          <a:endParaRPr lang="ko-KR" altLang="en-US"/>
        </a:p>
      </dgm:t>
    </dgm:pt>
    <dgm:pt modelId="{3678AD20-835D-48B3-A710-AE3639044223}">
      <dgm:prSet custT="1"/>
      <dgm:spPr/>
      <dgm:t>
        <a:bodyPr/>
        <a:lstStyle/>
        <a:p>
          <a:pPr latinLnBrk="1"/>
          <a:r>
            <a:rPr lang="ko-KR" altLang="en-US" sz="3600" dirty="0" smtClean="0">
              <a:latin typeface="HY울릉도B" pitchFamily="18" charset="-127"/>
              <a:ea typeface="HY울릉도B" pitchFamily="18" charset="-127"/>
            </a:rPr>
            <a:t>찬반 토론</a:t>
          </a:r>
          <a:endParaRPr lang="ko-KR" altLang="en-US" sz="3600" dirty="0">
            <a:latin typeface="HY울릉도B" pitchFamily="18" charset="-127"/>
            <a:ea typeface="HY울릉도B" pitchFamily="18" charset="-127"/>
          </a:endParaRPr>
        </a:p>
      </dgm:t>
    </dgm:pt>
    <dgm:pt modelId="{BE4604A6-9363-4D75-A134-44580DF8415C}" type="parTrans" cxnId="{1506F0D9-D502-4C3D-9A93-4E7979B45697}">
      <dgm:prSet/>
      <dgm:spPr/>
      <dgm:t>
        <a:bodyPr/>
        <a:lstStyle/>
        <a:p>
          <a:pPr latinLnBrk="1"/>
          <a:endParaRPr lang="ko-KR" altLang="en-US"/>
        </a:p>
      </dgm:t>
    </dgm:pt>
    <dgm:pt modelId="{FB5C8493-200F-4E49-B7A4-358885456EE5}" type="sibTrans" cxnId="{1506F0D9-D502-4C3D-9A93-4E7979B45697}">
      <dgm:prSet/>
      <dgm:spPr/>
      <dgm:t>
        <a:bodyPr/>
        <a:lstStyle/>
        <a:p>
          <a:pPr latinLnBrk="1"/>
          <a:endParaRPr lang="ko-KR" altLang="en-US"/>
        </a:p>
      </dgm:t>
    </dgm:pt>
    <dgm:pt modelId="{7C3E04BC-C282-422A-B375-34B4387081B7}" type="pres">
      <dgm:prSet presAssocID="{E53EDFDE-F561-4F3A-8FB6-7C5ECB7FE9D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3DBB0D-AC1E-4091-A22E-0B79592C86C5}" type="pres">
      <dgm:prSet presAssocID="{B0EFA1B2-0CA4-432B-A57E-9B4D47998F7C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4D58CD0D-13C3-42A7-BA72-264BC7AF756D}" type="pres">
      <dgm:prSet presAssocID="{B0EFA1B2-0CA4-432B-A57E-9B4D47998F7C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9FA95C2-4CB3-40D6-A4F3-B102AEE608FF}" type="pres">
      <dgm:prSet presAssocID="{B0EFA1B2-0CA4-432B-A57E-9B4D47998F7C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B0C6F86-1E82-4924-B957-D15634B03289}" type="pres">
      <dgm:prSet presAssocID="{B83DC784-3F3B-4FA9-A6A6-A2DF8714C8C0}" presName="sp" presStyleCnt="0"/>
      <dgm:spPr/>
      <dgm:t>
        <a:bodyPr/>
        <a:lstStyle/>
        <a:p>
          <a:pPr latinLnBrk="1"/>
          <a:endParaRPr lang="ko-KR" altLang="en-US"/>
        </a:p>
      </dgm:t>
    </dgm:pt>
    <dgm:pt modelId="{BB3C6EFD-51EB-4433-AF15-F493662D29F0}" type="pres">
      <dgm:prSet presAssocID="{29701680-87D9-41F3-B442-26012CFD863B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2C0CD0BD-DCE5-4C0D-9025-83922B689532}" type="pres">
      <dgm:prSet presAssocID="{29701680-87D9-41F3-B442-26012CFD863B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774017F-33AD-4DEE-AA86-1EF3B864C982}" type="pres">
      <dgm:prSet presAssocID="{29701680-87D9-41F3-B442-26012CFD863B}" presName="descendantText" presStyleLbl="alignAcc1" presStyleIdx="1" presStyleCnt="4" custLinFactNeighborX="257" custLinFactNeighborY="435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D5EC5CA-B4A1-4B79-8B2C-F08B91642F65}" type="pres">
      <dgm:prSet presAssocID="{7180D3A7-71AE-473F-96D1-94A362932CE9}" presName="sp" presStyleCnt="0"/>
      <dgm:spPr/>
      <dgm:t>
        <a:bodyPr/>
        <a:lstStyle/>
        <a:p>
          <a:pPr latinLnBrk="1"/>
          <a:endParaRPr lang="ko-KR" altLang="en-US"/>
        </a:p>
      </dgm:t>
    </dgm:pt>
    <dgm:pt modelId="{A068DD55-7CC0-4693-887A-06D5EDCE3214}" type="pres">
      <dgm:prSet presAssocID="{EBD2B95B-04CF-4B89-A246-F61A13922B19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E78B71DA-85DF-4960-90EF-52E3845AA46A}" type="pres">
      <dgm:prSet presAssocID="{EBD2B95B-04CF-4B89-A246-F61A13922B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98C769-D488-4CE8-BB93-0641B3CD782A}" type="pres">
      <dgm:prSet presAssocID="{EBD2B95B-04CF-4B89-A246-F61A13922B19}" presName="descendantText" presStyleLbl="alignAcc1" presStyleIdx="2" presStyleCnt="4" custLinFactNeighborX="257" custLinFactNeighborY="319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FD81396-EDBB-4C3C-8070-D37E94D4AA04}" type="pres">
      <dgm:prSet presAssocID="{C3174700-955B-4F48-B292-7539F90F81C4}" presName="sp" presStyleCnt="0"/>
      <dgm:spPr/>
      <dgm:t>
        <a:bodyPr/>
        <a:lstStyle/>
        <a:p>
          <a:pPr latinLnBrk="1"/>
          <a:endParaRPr lang="ko-KR" altLang="en-US"/>
        </a:p>
      </dgm:t>
    </dgm:pt>
    <dgm:pt modelId="{FA2108A6-B600-4AAF-B7A6-BDC56BC855E5}" type="pres">
      <dgm:prSet presAssocID="{79B5A487-4D4B-4A71-8BA7-FB56DA62C05E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89FB12E8-281A-4667-A6CE-C6AD9D0E77A7}" type="pres">
      <dgm:prSet presAssocID="{79B5A487-4D4B-4A71-8BA7-FB56DA62C05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6B523C3-8EAB-4B43-BD3D-9E594D3A40FE}" type="pres">
      <dgm:prSet presAssocID="{79B5A487-4D4B-4A71-8BA7-FB56DA62C05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415CECD-7292-4BCF-A883-6A554ED1F168}" type="presOf" srcId="{87A5579F-2586-428B-873E-12FBEA140912}" destId="{2C98C769-D488-4CE8-BB93-0641B3CD782A}" srcOrd="0" destOrd="0" presId="urn:microsoft.com/office/officeart/2005/8/layout/chevron2"/>
    <dgm:cxn modelId="{543EFEFB-02F7-45A7-B407-0776FC39DF96}" srcId="{B0EFA1B2-0CA4-432B-A57E-9B4D47998F7C}" destId="{37B3265B-2E23-4947-A191-A94569CAEABC}" srcOrd="0" destOrd="0" parTransId="{1F7BF16A-76A4-49D4-9DA2-ACA4A08F21DB}" sibTransId="{E517D6FF-EDEB-422E-BF54-2865AFACB246}"/>
    <dgm:cxn modelId="{6CCAE9B8-B0C6-4C7F-8A47-52DC09F91450}" type="presOf" srcId="{29701680-87D9-41F3-B442-26012CFD863B}" destId="{2C0CD0BD-DCE5-4C0D-9025-83922B689532}" srcOrd="0" destOrd="0" presId="urn:microsoft.com/office/officeart/2005/8/layout/chevron2"/>
    <dgm:cxn modelId="{FB9161F1-C252-4E28-9D8F-FAD36D330BCC}" type="presOf" srcId="{C45D9F8E-85F2-4F8D-9AA9-A50BF33265FE}" destId="{4774017F-33AD-4DEE-AA86-1EF3B864C982}" srcOrd="0" destOrd="0" presId="urn:microsoft.com/office/officeart/2005/8/layout/chevron2"/>
    <dgm:cxn modelId="{F31A1C2D-9967-4103-ACD4-1BB5B513E1E7}" type="presOf" srcId="{EBD2B95B-04CF-4B89-A246-F61A13922B19}" destId="{E78B71DA-85DF-4960-90EF-52E3845AA46A}" srcOrd="0" destOrd="0" presId="urn:microsoft.com/office/officeart/2005/8/layout/chevron2"/>
    <dgm:cxn modelId="{A7FA381A-CA97-4669-9C34-DD7C56D08079}" srcId="{E53EDFDE-F561-4F3A-8FB6-7C5ECB7FE9DD}" destId="{EBD2B95B-04CF-4B89-A246-F61A13922B19}" srcOrd="2" destOrd="0" parTransId="{2C23C64A-3413-4284-B2B8-254A32069C3C}" sibTransId="{C3174700-955B-4F48-B292-7539F90F81C4}"/>
    <dgm:cxn modelId="{80230F5E-E7A4-4A05-B928-6E26D661AD12}" srcId="{29701680-87D9-41F3-B442-26012CFD863B}" destId="{C45D9F8E-85F2-4F8D-9AA9-A50BF33265FE}" srcOrd="0" destOrd="0" parTransId="{148A5D67-CC30-4393-AB28-99868F072029}" sibTransId="{94DFB228-997B-4727-8514-AB1A537B5777}"/>
    <dgm:cxn modelId="{62803C85-2632-4A66-8BD6-A8FEFFD64D6C}" srcId="{E53EDFDE-F561-4F3A-8FB6-7C5ECB7FE9DD}" destId="{B0EFA1B2-0CA4-432B-A57E-9B4D47998F7C}" srcOrd="0" destOrd="0" parTransId="{E90D59B1-29BB-429F-ABAA-3A5FA96524EA}" sibTransId="{B83DC784-3F3B-4FA9-A6A6-A2DF8714C8C0}"/>
    <dgm:cxn modelId="{D6628658-8002-4CDB-83C6-DCBCDF309F7D}" srcId="{E53EDFDE-F561-4F3A-8FB6-7C5ECB7FE9DD}" destId="{29701680-87D9-41F3-B442-26012CFD863B}" srcOrd="1" destOrd="0" parTransId="{4A6E4F9B-9E82-4631-A4E4-73DC0C623691}" sibTransId="{7180D3A7-71AE-473F-96D1-94A362932CE9}"/>
    <dgm:cxn modelId="{B804E48A-65B4-40B8-BD38-120C908B227D}" srcId="{E53EDFDE-F561-4F3A-8FB6-7C5ECB7FE9DD}" destId="{79B5A487-4D4B-4A71-8BA7-FB56DA62C05E}" srcOrd="3" destOrd="0" parTransId="{60169730-CC42-4159-898F-5CBA22463B2E}" sibTransId="{3F082C24-B9A4-4588-885B-A8930368B39B}"/>
    <dgm:cxn modelId="{89845EDA-A60E-40FE-B4F5-59E02174D8B0}" type="presOf" srcId="{3678AD20-835D-48B3-A710-AE3639044223}" destId="{F6B523C3-8EAB-4B43-BD3D-9E594D3A40FE}" srcOrd="0" destOrd="0" presId="urn:microsoft.com/office/officeart/2005/8/layout/chevron2"/>
    <dgm:cxn modelId="{1506F0D9-D502-4C3D-9A93-4E7979B45697}" srcId="{79B5A487-4D4B-4A71-8BA7-FB56DA62C05E}" destId="{3678AD20-835D-48B3-A710-AE3639044223}" srcOrd="0" destOrd="0" parTransId="{BE4604A6-9363-4D75-A134-44580DF8415C}" sibTransId="{FB5C8493-200F-4E49-B7A4-358885456EE5}"/>
    <dgm:cxn modelId="{04575184-C012-49C5-BA31-6577679581AA}" type="presOf" srcId="{79B5A487-4D4B-4A71-8BA7-FB56DA62C05E}" destId="{89FB12E8-281A-4667-A6CE-C6AD9D0E77A7}" srcOrd="0" destOrd="0" presId="urn:microsoft.com/office/officeart/2005/8/layout/chevron2"/>
    <dgm:cxn modelId="{0C8C7155-DCAB-4CC2-88AF-EE45B3E184B2}" type="presOf" srcId="{E53EDFDE-F561-4F3A-8FB6-7C5ECB7FE9DD}" destId="{7C3E04BC-C282-422A-B375-34B4387081B7}" srcOrd="0" destOrd="0" presId="urn:microsoft.com/office/officeart/2005/8/layout/chevron2"/>
    <dgm:cxn modelId="{CEBB6708-6453-4226-93C0-1668B4B8B29E}" srcId="{EBD2B95B-04CF-4B89-A246-F61A13922B19}" destId="{87A5579F-2586-428B-873E-12FBEA140912}" srcOrd="0" destOrd="0" parTransId="{0BD33DC9-A902-4699-BCEB-1CAA24401584}" sibTransId="{A26B240B-B235-42B8-A6A2-DE606F8350DE}"/>
    <dgm:cxn modelId="{A70FA522-72F6-4C2F-A31B-4FEA38EC9F19}" type="presOf" srcId="{B0EFA1B2-0CA4-432B-A57E-9B4D47998F7C}" destId="{4D58CD0D-13C3-42A7-BA72-264BC7AF756D}" srcOrd="0" destOrd="0" presId="urn:microsoft.com/office/officeart/2005/8/layout/chevron2"/>
    <dgm:cxn modelId="{1F5C9486-0958-45C9-9194-7EC5E71DE99B}" type="presOf" srcId="{37B3265B-2E23-4947-A191-A94569CAEABC}" destId="{09FA95C2-4CB3-40D6-A4F3-B102AEE608FF}" srcOrd="0" destOrd="0" presId="urn:microsoft.com/office/officeart/2005/8/layout/chevron2"/>
    <dgm:cxn modelId="{3B7D6FB2-5F21-4C72-803F-8F1D06ACDAF7}" type="presParOf" srcId="{7C3E04BC-C282-422A-B375-34B4387081B7}" destId="{5D3DBB0D-AC1E-4091-A22E-0B79592C86C5}" srcOrd="0" destOrd="0" presId="urn:microsoft.com/office/officeart/2005/8/layout/chevron2"/>
    <dgm:cxn modelId="{6980A74E-6EC9-4540-B90D-4182EDB4EA99}" type="presParOf" srcId="{5D3DBB0D-AC1E-4091-A22E-0B79592C86C5}" destId="{4D58CD0D-13C3-42A7-BA72-264BC7AF756D}" srcOrd="0" destOrd="0" presId="urn:microsoft.com/office/officeart/2005/8/layout/chevron2"/>
    <dgm:cxn modelId="{BBE61685-D558-4E7E-8B43-250F1D53A076}" type="presParOf" srcId="{5D3DBB0D-AC1E-4091-A22E-0B79592C86C5}" destId="{09FA95C2-4CB3-40D6-A4F3-B102AEE608FF}" srcOrd="1" destOrd="0" presId="urn:microsoft.com/office/officeart/2005/8/layout/chevron2"/>
    <dgm:cxn modelId="{E0BE7FDE-A26A-4737-9B2C-ECF870434762}" type="presParOf" srcId="{7C3E04BC-C282-422A-B375-34B4387081B7}" destId="{6B0C6F86-1E82-4924-B957-D15634B03289}" srcOrd="1" destOrd="0" presId="urn:microsoft.com/office/officeart/2005/8/layout/chevron2"/>
    <dgm:cxn modelId="{4AC36795-DDB7-446A-91F8-2EC94C4E4DC6}" type="presParOf" srcId="{7C3E04BC-C282-422A-B375-34B4387081B7}" destId="{BB3C6EFD-51EB-4433-AF15-F493662D29F0}" srcOrd="2" destOrd="0" presId="urn:microsoft.com/office/officeart/2005/8/layout/chevron2"/>
    <dgm:cxn modelId="{E76B1F9C-0972-42B5-B757-93AACCBD8812}" type="presParOf" srcId="{BB3C6EFD-51EB-4433-AF15-F493662D29F0}" destId="{2C0CD0BD-DCE5-4C0D-9025-83922B689532}" srcOrd="0" destOrd="0" presId="urn:microsoft.com/office/officeart/2005/8/layout/chevron2"/>
    <dgm:cxn modelId="{AA7F1CBF-EFE9-447F-8DDA-E12E6FCD69D3}" type="presParOf" srcId="{BB3C6EFD-51EB-4433-AF15-F493662D29F0}" destId="{4774017F-33AD-4DEE-AA86-1EF3B864C982}" srcOrd="1" destOrd="0" presId="urn:microsoft.com/office/officeart/2005/8/layout/chevron2"/>
    <dgm:cxn modelId="{DA8B08BE-857E-4303-AAF7-ED576DF7D8FA}" type="presParOf" srcId="{7C3E04BC-C282-422A-B375-34B4387081B7}" destId="{4D5EC5CA-B4A1-4B79-8B2C-F08B91642F65}" srcOrd="3" destOrd="0" presId="urn:microsoft.com/office/officeart/2005/8/layout/chevron2"/>
    <dgm:cxn modelId="{70DD8E76-A307-4D94-B0BC-32964BA4F36E}" type="presParOf" srcId="{7C3E04BC-C282-422A-B375-34B4387081B7}" destId="{A068DD55-7CC0-4693-887A-06D5EDCE3214}" srcOrd="4" destOrd="0" presId="urn:microsoft.com/office/officeart/2005/8/layout/chevron2"/>
    <dgm:cxn modelId="{8A150351-7452-4F0D-B260-DD633E16888D}" type="presParOf" srcId="{A068DD55-7CC0-4693-887A-06D5EDCE3214}" destId="{E78B71DA-85DF-4960-90EF-52E3845AA46A}" srcOrd="0" destOrd="0" presId="urn:microsoft.com/office/officeart/2005/8/layout/chevron2"/>
    <dgm:cxn modelId="{6F152342-7E46-4E15-AE59-F17032F101EB}" type="presParOf" srcId="{A068DD55-7CC0-4693-887A-06D5EDCE3214}" destId="{2C98C769-D488-4CE8-BB93-0641B3CD782A}" srcOrd="1" destOrd="0" presId="urn:microsoft.com/office/officeart/2005/8/layout/chevron2"/>
    <dgm:cxn modelId="{6860D523-815E-4767-95F0-5C740AE6E31C}" type="presParOf" srcId="{7C3E04BC-C282-422A-B375-34B4387081B7}" destId="{4FD81396-EDBB-4C3C-8070-D37E94D4AA04}" srcOrd="5" destOrd="0" presId="urn:microsoft.com/office/officeart/2005/8/layout/chevron2"/>
    <dgm:cxn modelId="{7CCAF91F-1070-4E8F-8D40-845B81B2C990}" type="presParOf" srcId="{7C3E04BC-C282-422A-B375-34B4387081B7}" destId="{FA2108A6-B600-4AAF-B7A6-BDC56BC855E5}" srcOrd="6" destOrd="0" presId="urn:microsoft.com/office/officeart/2005/8/layout/chevron2"/>
    <dgm:cxn modelId="{0D9AC2D9-A854-43C3-9FEB-C8D0B8BC5527}" type="presParOf" srcId="{FA2108A6-B600-4AAF-B7A6-BDC56BC855E5}" destId="{89FB12E8-281A-4667-A6CE-C6AD9D0E77A7}" srcOrd="0" destOrd="0" presId="urn:microsoft.com/office/officeart/2005/8/layout/chevron2"/>
    <dgm:cxn modelId="{F4AA8329-735E-4832-8B84-A2056F0916D5}" type="presParOf" srcId="{FA2108A6-B600-4AAF-B7A6-BDC56BC855E5}" destId="{F6B523C3-8EAB-4B43-BD3D-9E594D3A40FE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0E8B70-969B-4A80-8C5E-AC08B2B2E553}" type="doc">
      <dgm:prSet loTypeId="urn:microsoft.com/office/officeart/2005/8/layout/balance1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992F62A6-2211-44C3-A819-E05143971511}">
      <dgm:prSet phldrT="[텍스트]"/>
      <dgm:spPr/>
      <dgm:t>
        <a:bodyPr/>
        <a:lstStyle/>
        <a:p>
          <a:pPr latinLnBrk="1"/>
          <a:r>
            <a:rPr lang="en-US" altLang="ko-KR" b="0" dirty="0" smtClean="0">
              <a:latin typeface="HY울릉도B" pitchFamily="18" charset="-127"/>
              <a:ea typeface="HY울릉도B" pitchFamily="18" charset="-127"/>
            </a:rPr>
            <a:t>1</a:t>
          </a:r>
          <a:r>
            <a:rPr lang="ko-KR" altLang="en-US" b="0" dirty="0" smtClean="0">
              <a:latin typeface="HY울릉도B" pitchFamily="18" charset="-127"/>
              <a:ea typeface="HY울릉도B" pitchFamily="18" charset="-127"/>
            </a:rPr>
            <a:t>학년 </a:t>
          </a:r>
          <a:endParaRPr lang="en-US" altLang="ko-KR" b="0" dirty="0" smtClean="0">
            <a:latin typeface="HY울릉도B" pitchFamily="18" charset="-127"/>
            <a:ea typeface="HY울릉도B" pitchFamily="18" charset="-127"/>
          </a:endParaRPr>
        </a:p>
        <a:p>
          <a:pPr latinLnBrk="1"/>
          <a:r>
            <a:rPr lang="ko-KR" altLang="en-US" b="0" dirty="0" smtClean="0">
              <a:latin typeface="HY울릉도B" pitchFamily="18" charset="-127"/>
              <a:ea typeface="HY울릉도B" pitchFamily="18" charset="-127"/>
            </a:rPr>
            <a:t>기본교육과정 </a:t>
          </a:r>
          <a:r>
            <a:rPr lang="en-US" altLang="ko-KR" b="0" dirty="0" smtClean="0">
              <a:latin typeface="HY울릉도B" pitchFamily="18" charset="-127"/>
              <a:ea typeface="HY울릉도B" pitchFamily="18" charset="-127"/>
            </a:rPr>
            <a:t>50% </a:t>
          </a:r>
          <a:r>
            <a:rPr lang="ko-KR" altLang="en-US" b="0" dirty="0" smtClean="0">
              <a:latin typeface="HY울릉도B" pitchFamily="18" charset="-127"/>
              <a:ea typeface="HY울릉도B" pitchFamily="18" charset="-127"/>
            </a:rPr>
            <a:t>자율화 </a:t>
          </a:r>
          <a:endParaRPr lang="ko-KR" altLang="en-US" b="0" dirty="0">
            <a:latin typeface="HY울릉도B" pitchFamily="18" charset="-127"/>
            <a:ea typeface="HY울릉도B" pitchFamily="18" charset="-127"/>
          </a:endParaRPr>
        </a:p>
      </dgm:t>
    </dgm:pt>
    <dgm:pt modelId="{E6BB3D0A-8530-433E-BF4B-2680714508CF}" type="parTrans" cxnId="{5E5076AA-7E97-4851-86C2-0BE0E042F747}">
      <dgm:prSet/>
      <dgm:spPr/>
      <dgm:t>
        <a:bodyPr/>
        <a:lstStyle/>
        <a:p>
          <a:pPr latinLnBrk="1"/>
          <a:endParaRPr lang="ko-KR" altLang="en-US"/>
        </a:p>
      </dgm:t>
    </dgm:pt>
    <dgm:pt modelId="{A89DD070-6837-4911-91B9-CE9B32D1CF67}" type="sibTrans" cxnId="{5E5076AA-7E97-4851-86C2-0BE0E042F747}">
      <dgm:prSet/>
      <dgm:spPr/>
      <dgm:t>
        <a:bodyPr/>
        <a:lstStyle/>
        <a:p>
          <a:pPr latinLnBrk="1"/>
          <a:endParaRPr lang="ko-KR" altLang="en-US"/>
        </a:p>
      </dgm:t>
    </dgm:pt>
    <dgm:pt modelId="{CCF47EF6-CC7B-42D9-BB6D-438A05874CEB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계절학기</a:t>
          </a:r>
          <a:endParaRPr lang="ko-KR" altLang="en-US" dirty="0">
            <a:latin typeface="HY울릉도B" pitchFamily="18" charset="-127"/>
            <a:ea typeface="HY울릉도B" pitchFamily="18" charset="-127"/>
          </a:endParaRPr>
        </a:p>
      </dgm:t>
    </dgm:pt>
    <dgm:pt modelId="{56C5CB72-7E5D-4161-8461-6E755DA3F47F}" type="parTrans" cxnId="{1B98AF4A-5147-4DAC-9776-82E06FEF4C8C}">
      <dgm:prSet/>
      <dgm:spPr/>
      <dgm:t>
        <a:bodyPr/>
        <a:lstStyle/>
        <a:p>
          <a:pPr latinLnBrk="1"/>
          <a:endParaRPr lang="ko-KR" altLang="en-US"/>
        </a:p>
      </dgm:t>
    </dgm:pt>
    <dgm:pt modelId="{0805CE07-B42F-4D95-8CB5-7844EAF1BA58}" type="sibTrans" cxnId="{1B98AF4A-5147-4DAC-9776-82E06FEF4C8C}">
      <dgm:prSet/>
      <dgm:spPr/>
      <dgm:t>
        <a:bodyPr/>
        <a:lstStyle/>
        <a:p>
          <a:pPr latinLnBrk="1"/>
          <a:endParaRPr lang="ko-KR" altLang="en-US"/>
        </a:p>
      </dgm:t>
    </dgm:pt>
    <dgm:pt modelId="{F59154E6-C33A-4CAE-B865-00474981B4C3}">
      <dgm:prSet phldrT="[텍스트]"/>
      <dgm:spPr/>
      <dgm:t>
        <a:bodyPr/>
        <a:lstStyle/>
        <a:p>
          <a:pPr latinLnBrk="1"/>
          <a:r>
            <a:rPr lang="ko-KR" altLang="en-US" dirty="0" err="1" smtClean="0">
              <a:latin typeface="HY울릉도B" pitchFamily="18" charset="-127"/>
              <a:ea typeface="HY울릉도B" pitchFamily="18" charset="-127"/>
            </a:rPr>
            <a:t>무학년제</a:t>
          </a:r>
          <a:endParaRPr lang="ko-KR" altLang="en-US" dirty="0">
            <a:latin typeface="HY울릉도B" pitchFamily="18" charset="-127"/>
            <a:ea typeface="HY울릉도B" pitchFamily="18" charset="-127"/>
          </a:endParaRPr>
        </a:p>
      </dgm:t>
    </dgm:pt>
    <dgm:pt modelId="{256BEB20-E074-4FF9-B21B-2EC6CB117E55}" type="parTrans" cxnId="{E8122DFB-CA83-4642-AC63-1033C9139874}">
      <dgm:prSet/>
      <dgm:spPr/>
      <dgm:t>
        <a:bodyPr/>
        <a:lstStyle/>
        <a:p>
          <a:pPr latinLnBrk="1"/>
          <a:endParaRPr lang="ko-KR" altLang="en-US"/>
        </a:p>
      </dgm:t>
    </dgm:pt>
    <dgm:pt modelId="{2D2F7DE2-7751-40AE-9512-FD855542E623}" type="sibTrans" cxnId="{E8122DFB-CA83-4642-AC63-1033C9139874}">
      <dgm:prSet/>
      <dgm:spPr/>
      <dgm:t>
        <a:bodyPr/>
        <a:lstStyle/>
        <a:p>
          <a:pPr latinLnBrk="1"/>
          <a:endParaRPr lang="ko-KR" altLang="en-US"/>
        </a:p>
      </dgm:t>
    </dgm:pt>
    <dgm:pt modelId="{31B452A1-04A6-4474-8AA7-90E8CA327310}">
      <dgm:prSet phldrT="[텍스트]"/>
      <dgm:spPr/>
      <dgm:t>
        <a:bodyPr/>
        <a:lstStyle/>
        <a:p>
          <a:pPr latinLnBrk="1"/>
          <a:r>
            <a:rPr lang="en-US" altLang="ko-KR" dirty="0" smtClean="0">
              <a:latin typeface="HY울릉도B" pitchFamily="18" charset="-127"/>
              <a:ea typeface="HY울릉도B" pitchFamily="18" charset="-127"/>
            </a:rPr>
            <a:t>2~3</a:t>
          </a:r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학년 </a:t>
          </a:r>
          <a:endParaRPr lang="en-US" altLang="ko-KR" dirty="0" smtClean="0">
            <a:latin typeface="HY울릉도B" pitchFamily="18" charset="-127"/>
            <a:ea typeface="HY울릉도B" pitchFamily="18" charset="-127"/>
          </a:endParaRPr>
        </a:p>
        <a:p>
          <a:pPr latinLnBrk="1"/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선택교육과정 </a:t>
          </a:r>
          <a:r>
            <a:rPr lang="en-US" altLang="ko-KR" dirty="0" smtClean="0">
              <a:latin typeface="HY울릉도B" pitchFamily="18" charset="-127"/>
              <a:ea typeface="HY울릉도B" pitchFamily="18" charset="-127"/>
            </a:rPr>
            <a:t>100% </a:t>
          </a:r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자율화</a:t>
          </a:r>
          <a:endParaRPr lang="ko-KR" altLang="en-US" dirty="0">
            <a:latin typeface="HY울릉도B" pitchFamily="18" charset="-127"/>
            <a:ea typeface="HY울릉도B" pitchFamily="18" charset="-127"/>
          </a:endParaRPr>
        </a:p>
      </dgm:t>
    </dgm:pt>
    <dgm:pt modelId="{2A89E44F-3BE4-437D-B57B-E10444886D98}" type="parTrans" cxnId="{88CFB9EB-8B87-482C-88FE-F3AA92602035}">
      <dgm:prSet/>
      <dgm:spPr/>
      <dgm:t>
        <a:bodyPr/>
        <a:lstStyle/>
        <a:p>
          <a:pPr latinLnBrk="1"/>
          <a:endParaRPr lang="ko-KR" altLang="en-US"/>
        </a:p>
      </dgm:t>
    </dgm:pt>
    <dgm:pt modelId="{58BE71D9-90CB-4A6E-AD4B-25F6DD7EB61C}" type="sibTrans" cxnId="{88CFB9EB-8B87-482C-88FE-F3AA92602035}">
      <dgm:prSet/>
      <dgm:spPr/>
      <dgm:t>
        <a:bodyPr/>
        <a:lstStyle/>
        <a:p>
          <a:pPr latinLnBrk="1"/>
          <a:endParaRPr lang="ko-KR" altLang="en-US"/>
        </a:p>
      </dgm:t>
    </dgm:pt>
    <dgm:pt modelId="{4E3A3F20-6521-48DC-8864-F40B532361C6}">
      <dgm:prSet phldrT="[텍스트]"/>
      <dgm:spPr/>
      <dgm:t>
        <a:bodyPr/>
        <a:lstStyle/>
        <a:p>
          <a:pPr latinLnBrk="1"/>
          <a:r>
            <a:rPr lang="ko-KR" altLang="en-US" dirty="0" err="1" smtClean="0">
              <a:latin typeface="HY울릉도B" pitchFamily="18" charset="-127"/>
              <a:ea typeface="HY울릉도B" pitchFamily="18" charset="-127"/>
            </a:rPr>
            <a:t>학점이수제</a:t>
          </a:r>
          <a:endParaRPr lang="en-US" altLang="ko-KR" dirty="0" smtClean="0">
            <a:latin typeface="HY울릉도B" pitchFamily="18" charset="-127"/>
            <a:ea typeface="HY울릉도B" pitchFamily="18" charset="-127"/>
          </a:endParaRPr>
        </a:p>
        <a:p>
          <a:pPr latinLnBrk="1"/>
          <a:r>
            <a:rPr lang="en-US" altLang="ko-KR" dirty="0" smtClean="0">
              <a:latin typeface="HY울릉도B" pitchFamily="18" charset="-127"/>
              <a:ea typeface="HY울릉도B" pitchFamily="18" charset="-127"/>
            </a:rPr>
            <a:t>(</a:t>
          </a:r>
          <a:r>
            <a:rPr lang="ko-KR" altLang="en-US" dirty="0" err="1" smtClean="0">
              <a:latin typeface="HY울릉도B" pitchFamily="18" charset="-127"/>
              <a:ea typeface="HY울릉도B" pitchFamily="18" charset="-127"/>
            </a:rPr>
            <a:t>대입시</a:t>
          </a:r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 인정</a:t>
          </a:r>
          <a:r>
            <a:rPr lang="en-US" altLang="ko-KR" dirty="0" smtClean="0">
              <a:latin typeface="HY울릉도B" pitchFamily="18" charset="-127"/>
              <a:ea typeface="HY울릉도B" pitchFamily="18" charset="-127"/>
            </a:rPr>
            <a:t>)</a:t>
          </a:r>
          <a:endParaRPr lang="ko-KR" altLang="en-US" dirty="0">
            <a:latin typeface="HY울릉도B" pitchFamily="18" charset="-127"/>
            <a:ea typeface="HY울릉도B" pitchFamily="18" charset="-127"/>
          </a:endParaRPr>
        </a:p>
      </dgm:t>
    </dgm:pt>
    <dgm:pt modelId="{6C355F3F-D573-4DB2-A6CA-F3C4FD3C60A2}" type="parTrans" cxnId="{AE217B35-0C5B-419F-A1AA-6EF5C25BD87F}">
      <dgm:prSet/>
      <dgm:spPr/>
      <dgm:t>
        <a:bodyPr/>
        <a:lstStyle/>
        <a:p>
          <a:pPr latinLnBrk="1"/>
          <a:endParaRPr lang="ko-KR" altLang="en-US"/>
        </a:p>
      </dgm:t>
    </dgm:pt>
    <dgm:pt modelId="{2CAFA30B-9BFD-4843-A106-5C3B60512CAE}" type="sibTrans" cxnId="{AE217B35-0C5B-419F-A1AA-6EF5C25BD87F}">
      <dgm:prSet/>
      <dgm:spPr/>
      <dgm:t>
        <a:bodyPr/>
        <a:lstStyle/>
        <a:p>
          <a:pPr latinLnBrk="1"/>
          <a:endParaRPr lang="ko-KR" altLang="en-US"/>
        </a:p>
      </dgm:t>
    </dgm:pt>
    <dgm:pt modelId="{B8019EF8-A34F-4D33-9719-A39517FE40A6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대학수준 </a:t>
          </a:r>
          <a:endParaRPr lang="en-US" altLang="ko-KR" dirty="0" smtClean="0">
            <a:latin typeface="HY울릉도B" pitchFamily="18" charset="-127"/>
            <a:ea typeface="HY울릉도B" pitchFamily="18" charset="-127"/>
          </a:endParaRPr>
        </a:p>
        <a:p>
          <a:pPr latinLnBrk="1"/>
          <a:r>
            <a:rPr lang="ko-KR" altLang="en-US" dirty="0" smtClean="0">
              <a:latin typeface="HY울릉도B" pitchFamily="18" charset="-127"/>
              <a:ea typeface="HY울릉도B" pitchFamily="18" charset="-127"/>
            </a:rPr>
            <a:t>과목 학습</a:t>
          </a:r>
          <a:endParaRPr lang="ko-KR" altLang="en-US" dirty="0">
            <a:latin typeface="HY울릉도B" pitchFamily="18" charset="-127"/>
            <a:ea typeface="HY울릉도B" pitchFamily="18" charset="-127"/>
          </a:endParaRPr>
        </a:p>
      </dgm:t>
    </dgm:pt>
    <dgm:pt modelId="{70059969-EEF2-426C-8BA8-DE280DF1CBD3}" type="parTrans" cxnId="{732E9100-C77A-4307-8708-29CC1A30FC69}">
      <dgm:prSet/>
      <dgm:spPr/>
      <dgm:t>
        <a:bodyPr/>
        <a:lstStyle/>
        <a:p>
          <a:pPr latinLnBrk="1"/>
          <a:endParaRPr lang="ko-KR" altLang="en-US"/>
        </a:p>
      </dgm:t>
    </dgm:pt>
    <dgm:pt modelId="{A1E63812-4BD2-4A49-B821-335A08C877CE}" type="sibTrans" cxnId="{732E9100-C77A-4307-8708-29CC1A30FC69}">
      <dgm:prSet/>
      <dgm:spPr/>
      <dgm:t>
        <a:bodyPr/>
        <a:lstStyle/>
        <a:p>
          <a:pPr latinLnBrk="1"/>
          <a:endParaRPr lang="ko-KR" altLang="en-US"/>
        </a:p>
      </dgm:t>
    </dgm:pt>
    <dgm:pt modelId="{9DF1E239-A5B9-4DFD-84DE-A0F13ABA36ED}" type="pres">
      <dgm:prSet presAssocID="{ED0E8B70-969B-4A80-8C5E-AC08B2B2E553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A693BF3-790C-4A4B-A805-90CCE83A3376}" type="pres">
      <dgm:prSet presAssocID="{ED0E8B70-969B-4A80-8C5E-AC08B2B2E553}" presName="dummyMaxCanvas" presStyleCnt="0"/>
      <dgm:spPr/>
    </dgm:pt>
    <dgm:pt modelId="{785670B4-B2E2-46AA-BE9F-4A4E94A328F9}" type="pres">
      <dgm:prSet presAssocID="{ED0E8B70-969B-4A80-8C5E-AC08B2B2E553}" presName="parentComposite" presStyleCnt="0"/>
      <dgm:spPr/>
    </dgm:pt>
    <dgm:pt modelId="{8875EC02-F600-48C0-B694-F825872C469B}" type="pres">
      <dgm:prSet presAssocID="{ED0E8B70-969B-4A80-8C5E-AC08B2B2E553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F451BD8-AFE9-4411-BE26-096E708DF568}" type="pres">
      <dgm:prSet presAssocID="{ED0E8B70-969B-4A80-8C5E-AC08B2B2E553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C4055AF-68FA-4D25-B8DB-3F9A1AD78D27}" type="pres">
      <dgm:prSet presAssocID="{ED0E8B70-969B-4A80-8C5E-AC08B2B2E553}" presName="childrenComposite" presStyleCnt="0"/>
      <dgm:spPr/>
    </dgm:pt>
    <dgm:pt modelId="{B2041925-495B-4BDA-9845-D32CD2DD2529}" type="pres">
      <dgm:prSet presAssocID="{ED0E8B70-969B-4A80-8C5E-AC08B2B2E553}" presName="dummyMaxCanvas_ChildArea" presStyleCnt="0"/>
      <dgm:spPr/>
    </dgm:pt>
    <dgm:pt modelId="{96E38311-1DBF-4EC8-BE41-CF8D4ED4D903}" type="pres">
      <dgm:prSet presAssocID="{ED0E8B70-969B-4A80-8C5E-AC08B2B2E553}" presName="fulcrum" presStyleLbl="alignAccFollowNode1" presStyleIdx="2" presStyleCnt="4"/>
      <dgm:spPr/>
    </dgm:pt>
    <dgm:pt modelId="{764A20E9-D61A-4FA7-840B-08A19C0A552C}" type="pres">
      <dgm:prSet presAssocID="{ED0E8B70-969B-4A80-8C5E-AC08B2B2E553}" presName="balance_22" presStyleLbl="alignAccFollowNode1" presStyleIdx="3" presStyleCnt="4">
        <dgm:presLayoutVars>
          <dgm:bulletEnabled val="1"/>
        </dgm:presLayoutVars>
      </dgm:prSet>
      <dgm:spPr/>
    </dgm:pt>
    <dgm:pt modelId="{3511776F-748C-456F-B52B-27C9E17F3881}" type="pres">
      <dgm:prSet presAssocID="{ED0E8B70-969B-4A80-8C5E-AC08B2B2E553}" presName="right_22_1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8E5FBD2-A940-448B-9F2E-7991DC2D083A}" type="pres">
      <dgm:prSet presAssocID="{ED0E8B70-969B-4A80-8C5E-AC08B2B2E553}" presName="right_22_2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A634411-9342-4C3F-A750-4F79328F0EF1}" type="pres">
      <dgm:prSet presAssocID="{ED0E8B70-969B-4A80-8C5E-AC08B2B2E553}" presName="left_22_1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279F741-C4C7-40D8-8B27-018A5BA1C62B}" type="pres">
      <dgm:prSet presAssocID="{ED0E8B70-969B-4A80-8C5E-AC08B2B2E553}" presName="left_22_2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8CFB9EB-8B87-482C-88FE-F3AA92602035}" srcId="{ED0E8B70-969B-4A80-8C5E-AC08B2B2E553}" destId="{31B452A1-04A6-4474-8AA7-90E8CA327310}" srcOrd="1" destOrd="0" parTransId="{2A89E44F-3BE4-437D-B57B-E10444886D98}" sibTransId="{58BE71D9-90CB-4A6E-AD4B-25F6DD7EB61C}"/>
    <dgm:cxn modelId="{50015599-01DF-4CBF-A3AD-88723A14A32D}" type="presOf" srcId="{992F62A6-2211-44C3-A819-E05143971511}" destId="{8875EC02-F600-48C0-B694-F825872C469B}" srcOrd="0" destOrd="0" presId="urn:microsoft.com/office/officeart/2005/8/layout/balance1"/>
    <dgm:cxn modelId="{33A66C4A-8C73-47B5-B6EB-78D3EC320BF4}" type="presOf" srcId="{CCF47EF6-CC7B-42D9-BB6D-438A05874CEB}" destId="{FA634411-9342-4C3F-A750-4F79328F0EF1}" srcOrd="0" destOrd="0" presId="urn:microsoft.com/office/officeart/2005/8/layout/balance1"/>
    <dgm:cxn modelId="{C6AF4DA6-CBA8-4606-BC2A-28BAD548C415}" type="presOf" srcId="{4E3A3F20-6521-48DC-8864-F40B532361C6}" destId="{3511776F-748C-456F-B52B-27C9E17F3881}" srcOrd="0" destOrd="0" presId="urn:microsoft.com/office/officeart/2005/8/layout/balance1"/>
    <dgm:cxn modelId="{E8122DFB-CA83-4642-AC63-1033C9139874}" srcId="{992F62A6-2211-44C3-A819-E05143971511}" destId="{F59154E6-C33A-4CAE-B865-00474981B4C3}" srcOrd="1" destOrd="0" parTransId="{256BEB20-E074-4FF9-B21B-2EC6CB117E55}" sibTransId="{2D2F7DE2-7751-40AE-9512-FD855542E623}"/>
    <dgm:cxn modelId="{1B98AF4A-5147-4DAC-9776-82E06FEF4C8C}" srcId="{992F62A6-2211-44C3-A819-E05143971511}" destId="{CCF47EF6-CC7B-42D9-BB6D-438A05874CEB}" srcOrd="0" destOrd="0" parTransId="{56C5CB72-7E5D-4161-8461-6E755DA3F47F}" sibTransId="{0805CE07-B42F-4D95-8CB5-7844EAF1BA58}"/>
    <dgm:cxn modelId="{5E5076AA-7E97-4851-86C2-0BE0E042F747}" srcId="{ED0E8B70-969B-4A80-8C5E-AC08B2B2E553}" destId="{992F62A6-2211-44C3-A819-E05143971511}" srcOrd="0" destOrd="0" parTransId="{E6BB3D0A-8530-433E-BF4B-2680714508CF}" sibTransId="{A89DD070-6837-4911-91B9-CE9B32D1CF67}"/>
    <dgm:cxn modelId="{1852D4DB-82C3-4045-B96F-8144445F0872}" type="presOf" srcId="{F59154E6-C33A-4CAE-B865-00474981B4C3}" destId="{2279F741-C4C7-40D8-8B27-018A5BA1C62B}" srcOrd="0" destOrd="0" presId="urn:microsoft.com/office/officeart/2005/8/layout/balance1"/>
    <dgm:cxn modelId="{AE217B35-0C5B-419F-A1AA-6EF5C25BD87F}" srcId="{31B452A1-04A6-4474-8AA7-90E8CA327310}" destId="{4E3A3F20-6521-48DC-8864-F40B532361C6}" srcOrd="0" destOrd="0" parTransId="{6C355F3F-D573-4DB2-A6CA-F3C4FD3C60A2}" sibTransId="{2CAFA30B-9BFD-4843-A106-5C3B60512CAE}"/>
    <dgm:cxn modelId="{E4062A2F-CCEF-45BB-ADA8-1FB8927871E0}" type="presOf" srcId="{B8019EF8-A34F-4D33-9719-A39517FE40A6}" destId="{08E5FBD2-A940-448B-9F2E-7991DC2D083A}" srcOrd="0" destOrd="0" presId="urn:microsoft.com/office/officeart/2005/8/layout/balance1"/>
    <dgm:cxn modelId="{B6F80382-3E05-4CFB-82AE-F13C241B8774}" type="presOf" srcId="{ED0E8B70-969B-4A80-8C5E-AC08B2B2E553}" destId="{9DF1E239-A5B9-4DFD-84DE-A0F13ABA36ED}" srcOrd="0" destOrd="0" presId="urn:microsoft.com/office/officeart/2005/8/layout/balance1"/>
    <dgm:cxn modelId="{36E37579-D1EA-4D57-95BD-69136CDC6AC9}" type="presOf" srcId="{31B452A1-04A6-4474-8AA7-90E8CA327310}" destId="{3F451BD8-AFE9-4411-BE26-096E708DF568}" srcOrd="0" destOrd="0" presId="urn:microsoft.com/office/officeart/2005/8/layout/balance1"/>
    <dgm:cxn modelId="{732E9100-C77A-4307-8708-29CC1A30FC69}" srcId="{31B452A1-04A6-4474-8AA7-90E8CA327310}" destId="{B8019EF8-A34F-4D33-9719-A39517FE40A6}" srcOrd="1" destOrd="0" parTransId="{70059969-EEF2-426C-8BA8-DE280DF1CBD3}" sibTransId="{A1E63812-4BD2-4A49-B821-335A08C877CE}"/>
    <dgm:cxn modelId="{A1CAADB3-13B7-44C8-8C9B-9956F9002DCE}" type="presParOf" srcId="{9DF1E239-A5B9-4DFD-84DE-A0F13ABA36ED}" destId="{7A693BF3-790C-4A4B-A805-90CCE83A3376}" srcOrd="0" destOrd="0" presId="urn:microsoft.com/office/officeart/2005/8/layout/balance1"/>
    <dgm:cxn modelId="{AAA7EA5B-E50D-41B2-936E-91B66BABF537}" type="presParOf" srcId="{9DF1E239-A5B9-4DFD-84DE-A0F13ABA36ED}" destId="{785670B4-B2E2-46AA-BE9F-4A4E94A328F9}" srcOrd="1" destOrd="0" presId="urn:microsoft.com/office/officeart/2005/8/layout/balance1"/>
    <dgm:cxn modelId="{FA7C1615-E7D3-407C-B4FD-30D94EF64C82}" type="presParOf" srcId="{785670B4-B2E2-46AA-BE9F-4A4E94A328F9}" destId="{8875EC02-F600-48C0-B694-F825872C469B}" srcOrd="0" destOrd="0" presId="urn:microsoft.com/office/officeart/2005/8/layout/balance1"/>
    <dgm:cxn modelId="{2E694469-61FA-46B5-A25F-63C7DBBC3E57}" type="presParOf" srcId="{785670B4-B2E2-46AA-BE9F-4A4E94A328F9}" destId="{3F451BD8-AFE9-4411-BE26-096E708DF568}" srcOrd="1" destOrd="0" presId="urn:microsoft.com/office/officeart/2005/8/layout/balance1"/>
    <dgm:cxn modelId="{2A374D42-BFC9-49D4-9EAC-CD4D5CF8B527}" type="presParOf" srcId="{9DF1E239-A5B9-4DFD-84DE-A0F13ABA36ED}" destId="{CC4055AF-68FA-4D25-B8DB-3F9A1AD78D27}" srcOrd="2" destOrd="0" presId="urn:microsoft.com/office/officeart/2005/8/layout/balance1"/>
    <dgm:cxn modelId="{E88E6C69-CE61-4CA0-B37F-37B59C953F9C}" type="presParOf" srcId="{CC4055AF-68FA-4D25-B8DB-3F9A1AD78D27}" destId="{B2041925-495B-4BDA-9845-D32CD2DD2529}" srcOrd="0" destOrd="0" presId="urn:microsoft.com/office/officeart/2005/8/layout/balance1"/>
    <dgm:cxn modelId="{BCA02B6E-37FF-4EAA-BC1C-B67D74D56D07}" type="presParOf" srcId="{CC4055AF-68FA-4D25-B8DB-3F9A1AD78D27}" destId="{96E38311-1DBF-4EC8-BE41-CF8D4ED4D903}" srcOrd="1" destOrd="0" presId="urn:microsoft.com/office/officeart/2005/8/layout/balance1"/>
    <dgm:cxn modelId="{82AAB6FA-2E26-408D-9BE1-E688126F92EE}" type="presParOf" srcId="{CC4055AF-68FA-4D25-B8DB-3F9A1AD78D27}" destId="{764A20E9-D61A-4FA7-840B-08A19C0A552C}" srcOrd="2" destOrd="0" presId="urn:microsoft.com/office/officeart/2005/8/layout/balance1"/>
    <dgm:cxn modelId="{89FDCD2F-9F75-4FBA-9542-391DA9A11628}" type="presParOf" srcId="{CC4055AF-68FA-4D25-B8DB-3F9A1AD78D27}" destId="{3511776F-748C-456F-B52B-27C9E17F3881}" srcOrd="3" destOrd="0" presId="urn:microsoft.com/office/officeart/2005/8/layout/balance1"/>
    <dgm:cxn modelId="{2E6CC7ED-DBE1-4E68-B321-1C404A6C198A}" type="presParOf" srcId="{CC4055AF-68FA-4D25-B8DB-3F9A1AD78D27}" destId="{08E5FBD2-A940-448B-9F2E-7991DC2D083A}" srcOrd="4" destOrd="0" presId="urn:microsoft.com/office/officeart/2005/8/layout/balance1"/>
    <dgm:cxn modelId="{F5F4CB4E-4CF0-42E5-BDA8-6312B2778CFE}" type="presParOf" srcId="{CC4055AF-68FA-4D25-B8DB-3F9A1AD78D27}" destId="{FA634411-9342-4C3F-A750-4F79328F0EF1}" srcOrd="5" destOrd="0" presId="urn:microsoft.com/office/officeart/2005/8/layout/balance1"/>
    <dgm:cxn modelId="{E7DE98BA-83F1-4A17-8AE0-97BD55EE6CB6}" type="presParOf" srcId="{CC4055AF-68FA-4D25-B8DB-3F9A1AD78D27}" destId="{2279F741-C4C7-40D8-8B27-018A5BA1C62B}" srcOrd="6" destOrd="0" presId="urn:microsoft.com/office/officeart/2005/8/layout/balance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50FF17-9E29-494C-B12F-0B34C3A52C8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B3D732E-9FB8-45C0-9DD7-11E8278609C6}">
      <dgm:prSet phldrT="[텍스트]"/>
      <dgm:spPr/>
      <dgm:t>
        <a:bodyPr/>
        <a:lstStyle/>
        <a:p>
          <a:pPr latinLnBrk="1"/>
          <a:r>
            <a:rPr lang="ko-KR" altLang="en-US" dirty="0" smtClean="0"/>
            <a:t>사교육 감소</a:t>
          </a:r>
          <a:endParaRPr lang="ko-KR" altLang="en-US" dirty="0"/>
        </a:p>
      </dgm:t>
    </dgm:pt>
    <dgm:pt modelId="{D628FBC4-7AC5-4E31-87B0-EEB5DAF59598}" type="parTrans" cxnId="{E5F9423A-E875-4DEF-8342-A7A04F98F88E}">
      <dgm:prSet/>
      <dgm:spPr/>
      <dgm:t>
        <a:bodyPr/>
        <a:lstStyle/>
        <a:p>
          <a:pPr latinLnBrk="1"/>
          <a:endParaRPr lang="ko-KR" altLang="en-US"/>
        </a:p>
      </dgm:t>
    </dgm:pt>
    <dgm:pt modelId="{62CF53F2-7BD5-4389-8414-7DA2AB60764E}" type="sibTrans" cxnId="{E5F9423A-E875-4DEF-8342-A7A04F98F88E}">
      <dgm:prSet/>
      <dgm:spPr/>
      <dgm:t>
        <a:bodyPr/>
        <a:lstStyle/>
        <a:p>
          <a:pPr latinLnBrk="1"/>
          <a:endParaRPr lang="ko-KR" altLang="en-US"/>
        </a:p>
      </dgm:t>
    </dgm:pt>
    <dgm:pt modelId="{A0CF5B35-F984-405F-9590-0F6C0D8A2702}">
      <dgm:prSet phldrT="[텍스트]"/>
      <dgm:spPr/>
      <dgm:t>
        <a:bodyPr/>
        <a:lstStyle/>
        <a:p>
          <a:pPr latinLnBrk="1"/>
          <a:r>
            <a:rPr lang="ko-KR" altLang="en-US" dirty="0" smtClean="0"/>
            <a:t>수준별 수업</a:t>
          </a:r>
          <a:endParaRPr lang="ko-KR" altLang="en-US" dirty="0"/>
        </a:p>
      </dgm:t>
    </dgm:pt>
    <dgm:pt modelId="{8F649791-5201-4E4F-BBEC-B2F739B3E5D7}" type="parTrans" cxnId="{D834F3C3-3F4A-469B-8A14-B4E450253C12}">
      <dgm:prSet/>
      <dgm:spPr/>
      <dgm:t>
        <a:bodyPr/>
        <a:lstStyle/>
        <a:p>
          <a:pPr latinLnBrk="1"/>
          <a:endParaRPr lang="ko-KR" altLang="en-US"/>
        </a:p>
      </dgm:t>
    </dgm:pt>
    <dgm:pt modelId="{076F004D-4D80-4036-B6C6-4BC0E4FA24AA}" type="sibTrans" cxnId="{D834F3C3-3F4A-469B-8A14-B4E450253C12}">
      <dgm:prSet/>
      <dgm:spPr/>
      <dgm:t>
        <a:bodyPr/>
        <a:lstStyle/>
        <a:p>
          <a:pPr latinLnBrk="1"/>
          <a:endParaRPr lang="ko-KR" altLang="en-US"/>
        </a:p>
      </dgm:t>
    </dgm:pt>
    <dgm:pt modelId="{6136B6CF-00D4-4FB3-A585-7587F0B08623}">
      <dgm:prSet phldrT="[텍스트]"/>
      <dgm:spPr/>
      <dgm:t>
        <a:bodyPr/>
        <a:lstStyle/>
        <a:p>
          <a:pPr latinLnBrk="1"/>
          <a:r>
            <a:rPr lang="ko-KR" altLang="en-US" dirty="0" smtClean="0"/>
            <a:t>방과후 학교</a:t>
          </a:r>
          <a:endParaRPr lang="ko-KR" altLang="en-US" dirty="0"/>
        </a:p>
      </dgm:t>
    </dgm:pt>
    <dgm:pt modelId="{87F0BF2F-5F82-41DF-A4DA-3763F16DD8DB}" type="parTrans" cxnId="{D4063C9C-BB9A-4673-8AB3-0643E40373F4}">
      <dgm:prSet/>
      <dgm:spPr/>
      <dgm:t>
        <a:bodyPr/>
        <a:lstStyle/>
        <a:p>
          <a:pPr latinLnBrk="1"/>
          <a:endParaRPr lang="ko-KR" altLang="en-US"/>
        </a:p>
      </dgm:t>
    </dgm:pt>
    <dgm:pt modelId="{44EDFC97-6B56-41FD-A888-3C05CF8C7584}" type="sibTrans" cxnId="{D4063C9C-BB9A-4673-8AB3-0643E40373F4}">
      <dgm:prSet/>
      <dgm:spPr/>
      <dgm:t>
        <a:bodyPr/>
        <a:lstStyle/>
        <a:p>
          <a:pPr latinLnBrk="1"/>
          <a:endParaRPr lang="ko-KR" altLang="en-US"/>
        </a:p>
      </dgm:t>
    </dgm:pt>
    <dgm:pt modelId="{498037DF-716B-4653-9E58-F756E401B400}">
      <dgm:prSet phldrT="[텍스트]"/>
      <dgm:spPr/>
      <dgm:t>
        <a:bodyPr/>
        <a:lstStyle/>
        <a:p>
          <a:pPr latinLnBrk="1"/>
          <a:r>
            <a:rPr lang="ko-KR" altLang="en-US" dirty="0" smtClean="0"/>
            <a:t>밤늦게 까지 자율학습</a:t>
          </a:r>
          <a:endParaRPr lang="ko-KR" altLang="en-US" dirty="0"/>
        </a:p>
      </dgm:t>
    </dgm:pt>
    <dgm:pt modelId="{A7B4717B-A000-425A-9107-9C7A14F93525}" type="parTrans" cxnId="{770AE454-9989-41B5-978E-F60AB24FBE2D}">
      <dgm:prSet/>
      <dgm:spPr/>
      <dgm:t>
        <a:bodyPr/>
        <a:lstStyle/>
        <a:p>
          <a:pPr latinLnBrk="1"/>
          <a:endParaRPr lang="ko-KR" altLang="en-US"/>
        </a:p>
      </dgm:t>
    </dgm:pt>
    <dgm:pt modelId="{986E2106-11C7-42B5-84D3-C21A35CA4235}" type="sibTrans" cxnId="{770AE454-9989-41B5-978E-F60AB24FBE2D}">
      <dgm:prSet/>
      <dgm:spPr/>
      <dgm:t>
        <a:bodyPr/>
        <a:lstStyle/>
        <a:p>
          <a:pPr latinLnBrk="1"/>
          <a:endParaRPr lang="ko-KR" altLang="en-US"/>
        </a:p>
      </dgm:t>
    </dgm:pt>
    <dgm:pt modelId="{5D650ACE-B4B8-4702-9BCF-84915B1091C2}">
      <dgm:prSet/>
      <dgm:spPr/>
      <dgm:t>
        <a:bodyPr/>
        <a:lstStyle/>
        <a:p>
          <a:pPr latinLnBrk="1"/>
          <a:endParaRPr lang="ko-KR" altLang="en-US"/>
        </a:p>
      </dgm:t>
    </dgm:pt>
    <dgm:pt modelId="{D9158E71-65A5-4D01-A1CB-E1F49398D168}" type="parTrans" cxnId="{4CC5C1D1-4C76-4DBF-A5FE-DA9A718FFE36}">
      <dgm:prSet/>
      <dgm:spPr/>
      <dgm:t>
        <a:bodyPr/>
        <a:lstStyle/>
        <a:p>
          <a:pPr latinLnBrk="1"/>
          <a:endParaRPr lang="ko-KR" altLang="en-US"/>
        </a:p>
      </dgm:t>
    </dgm:pt>
    <dgm:pt modelId="{E7358C62-D859-488B-AE66-FA6AF31B2E80}" type="sibTrans" cxnId="{4CC5C1D1-4C76-4DBF-A5FE-DA9A718FFE36}">
      <dgm:prSet/>
      <dgm:spPr/>
      <dgm:t>
        <a:bodyPr/>
        <a:lstStyle/>
        <a:p>
          <a:pPr latinLnBrk="1"/>
          <a:endParaRPr lang="ko-KR" altLang="en-US"/>
        </a:p>
      </dgm:t>
    </dgm:pt>
    <dgm:pt modelId="{E27CFFCE-7AC2-4FF2-9424-CAD4A7FA4AA2}" type="pres">
      <dgm:prSet presAssocID="{D050FF17-9E29-494C-B12F-0B34C3A52C8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C8ECE7A-01BA-4E09-9A18-4590D9E6D963}" type="pres">
      <dgm:prSet presAssocID="{9B3D732E-9FB8-45C0-9DD7-11E8278609C6}" presName="centerShape" presStyleLbl="node0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D88D8937-1260-4769-82B6-6EA903C7033C}" type="pres">
      <dgm:prSet presAssocID="{8F649791-5201-4E4F-BBEC-B2F739B3E5D7}" presName="parTrans" presStyleLbl="bg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0FD905B7-6C14-4287-A93F-09E068E3DBBD}" type="pres">
      <dgm:prSet presAssocID="{A0CF5B35-F984-405F-9590-0F6C0D8A270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7755EEB-8410-46C3-97B1-395C1481241B}" type="pres">
      <dgm:prSet presAssocID="{87F0BF2F-5F82-41DF-A4DA-3763F16DD8DB}" presName="parTrans" presStyleLbl="bg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99E39E5F-AAEE-4AD4-A1DD-FBCEF8643850}" type="pres">
      <dgm:prSet presAssocID="{6136B6CF-00D4-4FB3-A585-7587F0B0862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567A959-6194-479B-8068-932098FA5A83}" type="pres">
      <dgm:prSet presAssocID="{A7B4717B-A000-425A-9107-9C7A14F93525}" presName="parTrans" presStyleLbl="bg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53962AD9-8716-4B65-945B-2B8E0784A583}" type="pres">
      <dgm:prSet presAssocID="{498037DF-716B-4653-9E58-F756E401B40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9A97EAF-26F8-4797-9B9A-230AC924C46A}" type="pres">
      <dgm:prSet presAssocID="{D9158E71-65A5-4D01-A1CB-E1F49398D168}" presName="parTrans" presStyleLbl="bg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95F9C0F3-9ADC-4ECA-9330-5AF2D7FF14C8}" type="pres">
      <dgm:prSet presAssocID="{5D650ACE-B4B8-4702-9BCF-84915B1091C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70AE454-9989-41B5-978E-F60AB24FBE2D}" srcId="{9B3D732E-9FB8-45C0-9DD7-11E8278609C6}" destId="{498037DF-716B-4653-9E58-F756E401B400}" srcOrd="2" destOrd="0" parTransId="{A7B4717B-A000-425A-9107-9C7A14F93525}" sibTransId="{986E2106-11C7-42B5-84D3-C21A35CA4235}"/>
    <dgm:cxn modelId="{D834F3C3-3F4A-469B-8A14-B4E450253C12}" srcId="{9B3D732E-9FB8-45C0-9DD7-11E8278609C6}" destId="{A0CF5B35-F984-405F-9590-0F6C0D8A2702}" srcOrd="0" destOrd="0" parTransId="{8F649791-5201-4E4F-BBEC-B2F739B3E5D7}" sibTransId="{076F004D-4D80-4036-B6C6-4BC0E4FA24AA}"/>
    <dgm:cxn modelId="{3F0A0DAE-B208-4662-BE9C-A08F1703AA59}" type="presOf" srcId="{A7B4717B-A000-425A-9107-9C7A14F93525}" destId="{6567A959-6194-479B-8068-932098FA5A83}" srcOrd="0" destOrd="0" presId="urn:microsoft.com/office/officeart/2005/8/layout/radial4"/>
    <dgm:cxn modelId="{0EA5EA82-FFB0-4305-A0DF-9810E7D70033}" type="presOf" srcId="{6136B6CF-00D4-4FB3-A585-7587F0B08623}" destId="{99E39E5F-AAEE-4AD4-A1DD-FBCEF8643850}" srcOrd="0" destOrd="0" presId="urn:microsoft.com/office/officeart/2005/8/layout/radial4"/>
    <dgm:cxn modelId="{97CB16B1-575E-4B45-B1F2-684CE23A8C9D}" type="presOf" srcId="{87F0BF2F-5F82-41DF-A4DA-3763F16DD8DB}" destId="{87755EEB-8410-46C3-97B1-395C1481241B}" srcOrd="0" destOrd="0" presId="urn:microsoft.com/office/officeart/2005/8/layout/radial4"/>
    <dgm:cxn modelId="{B0C2A33B-6C00-4789-8C7C-9D9A70C512FF}" type="presOf" srcId="{D050FF17-9E29-494C-B12F-0B34C3A52C8A}" destId="{E27CFFCE-7AC2-4FF2-9424-CAD4A7FA4AA2}" srcOrd="0" destOrd="0" presId="urn:microsoft.com/office/officeart/2005/8/layout/radial4"/>
    <dgm:cxn modelId="{DC2AA617-8359-4880-86EC-BCA947D02E35}" type="presOf" srcId="{D9158E71-65A5-4D01-A1CB-E1F49398D168}" destId="{B9A97EAF-26F8-4797-9B9A-230AC924C46A}" srcOrd="0" destOrd="0" presId="urn:microsoft.com/office/officeart/2005/8/layout/radial4"/>
    <dgm:cxn modelId="{E5F9423A-E875-4DEF-8342-A7A04F98F88E}" srcId="{D050FF17-9E29-494C-B12F-0B34C3A52C8A}" destId="{9B3D732E-9FB8-45C0-9DD7-11E8278609C6}" srcOrd="0" destOrd="0" parTransId="{D628FBC4-7AC5-4E31-87B0-EEB5DAF59598}" sibTransId="{62CF53F2-7BD5-4389-8414-7DA2AB60764E}"/>
    <dgm:cxn modelId="{03BDCAC8-90DE-4095-83D0-2450990EF0E0}" type="presOf" srcId="{9B3D732E-9FB8-45C0-9DD7-11E8278609C6}" destId="{9C8ECE7A-01BA-4E09-9A18-4590D9E6D963}" srcOrd="0" destOrd="0" presId="urn:microsoft.com/office/officeart/2005/8/layout/radial4"/>
    <dgm:cxn modelId="{4CC5C1D1-4C76-4DBF-A5FE-DA9A718FFE36}" srcId="{9B3D732E-9FB8-45C0-9DD7-11E8278609C6}" destId="{5D650ACE-B4B8-4702-9BCF-84915B1091C2}" srcOrd="3" destOrd="0" parTransId="{D9158E71-65A5-4D01-A1CB-E1F49398D168}" sibTransId="{E7358C62-D859-488B-AE66-FA6AF31B2E80}"/>
    <dgm:cxn modelId="{17F3B59F-3DAA-4F66-86FA-48D9C1600717}" type="presOf" srcId="{5D650ACE-B4B8-4702-9BCF-84915B1091C2}" destId="{95F9C0F3-9ADC-4ECA-9330-5AF2D7FF14C8}" srcOrd="0" destOrd="0" presId="urn:microsoft.com/office/officeart/2005/8/layout/radial4"/>
    <dgm:cxn modelId="{B397392D-5238-49B1-B350-CA9C8F0C0AE5}" type="presOf" srcId="{8F649791-5201-4E4F-BBEC-B2F739B3E5D7}" destId="{D88D8937-1260-4769-82B6-6EA903C7033C}" srcOrd="0" destOrd="0" presId="urn:microsoft.com/office/officeart/2005/8/layout/radial4"/>
    <dgm:cxn modelId="{2954DDB3-9170-4BCC-9F34-F2D257A0C48B}" type="presOf" srcId="{A0CF5B35-F984-405F-9590-0F6C0D8A2702}" destId="{0FD905B7-6C14-4287-A93F-09E068E3DBBD}" srcOrd="0" destOrd="0" presId="urn:microsoft.com/office/officeart/2005/8/layout/radial4"/>
    <dgm:cxn modelId="{D4063C9C-BB9A-4673-8AB3-0643E40373F4}" srcId="{9B3D732E-9FB8-45C0-9DD7-11E8278609C6}" destId="{6136B6CF-00D4-4FB3-A585-7587F0B08623}" srcOrd="1" destOrd="0" parTransId="{87F0BF2F-5F82-41DF-A4DA-3763F16DD8DB}" sibTransId="{44EDFC97-6B56-41FD-A888-3C05CF8C7584}"/>
    <dgm:cxn modelId="{30FB0D6B-ADC7-45AB-9C38-B3C30EE4BCF5}" type="presOf" srcId="{498037DF-716B-4653-9E58-F756E401B400}" destId="{53962AD9-8716-4B65-945B-2B8E0784A583}" srcOrd="0" destOrd="0" presId="urn:microsoft.com/office/officeart/2005/8/layout/radial4"/>
    <dgm:cxn modelId="{B5AD433E-235A-4F0F-9257-FA516613FFF9}" type="presParOf" srcId="{E27CFFCE-7AC2-4FF2-9424-CAD4A7FA4AA2}" destId="{9C8ECE7A-01BA-4E09-9A18-4590D9E6D963}" srcOrd="0" destOrd="0" presId="urn:microsoft.com/office/officeart/2005/8/layout/radial4"/>
    <dgm:cxn modelId="{96547B2F-E28B-4642-A722-0EF8A9F2B671}" type="presParOf" srcId="{E27CFFCE-7AC2-4FF2-9424-CAD4A7FA4AA2}" destId="{D88D8937-1260-4769-82B6-6EA903C7033C}" srcOrd="1" destOrd="0" presId="urn:microsoft.com/office/officeart/2005/8/layout/radial4"/>
    <dgm:cxn modelId="{9D71EDE9-8D11-438A-A1A0-BA6D2F3B3D3B}" type="presParOf" srcId="{E27CFFCE-7AC2-4FF2-9424-CAD4A7FA4AA2}" destId="{0FD905B7-6C14-4287-A93F-09E068E3DBBD}" srcOrd="2" destOrd="0" presId="urn:microsoft.com/office/officeart/2005/8/layout/radial4"/>
    <dgm:cxn modelId="{D9A6044B-872D-4F19-A1F1-C2FFBA3B77B9}" type="presParOf" srcId="{E27CFFCE-7AC2-4FF2-9424-CAD4A7FA4AA2}" destId="{87755EEB-8410-46C3-97B1-395C1481241B}" srcOrd="3" destOrd="0" presId="urn:microsoft.com/office/officeart/2005/8/layout/radial4"/>
    <dgm:cxn modelId="{67D4BF76-D2C1-428F-BD21-77FF1B10394D}" type="presParOf" srcId="{E27CFFCE-7AC2-4FF2-9424-CAD4A7FA4AA2}" destId="{99E39E5F-AAEE-4AD4-A1DD-FBCEF8643850}" srcOrd="4" destOrd="0" presId="urn:microsoft.com/office/officeart/2005/8/layout/radial4"/>
    <dgm:cxn modelId="{F89DB651-16CF-4779-9D2A-CAD2F50480C2}" type="presParOf" srcId="{E27CFFCE-7AC2-4FF2-9424-CAD4A7FA4AA2}" destId="{6567A959-6194-479B-8068-932098FA5A83}" srcOrd="5" destOrd="0" presId="urn:microsoft.com/office/officeart/2005/8/layout/radial4"/>
    <dgm:cxn modelId="{8F33A97B-397D-4AF9-BEA6-6C8094E3712B}" type="presParOf" srcId="{E27CFFCE-7AC2-4FF2-9424-CAD4A7FA4AA2}" destId="{53962AD9-8716-4B65-945B-2B8E0784A583}" srcOrd="6" destOrd="0" presId="urn:microsoft.com/office/officeart/2005/8/layout/radial4"/>
    <dgm:cxn modelId="{B7165964-5C4D-4871-8717-8569FB708E12}" type="presParOf" srcId="{E27CFFCE-7AC2-4FF2-9424-CAD4A7FA4AA2}" destId="{B9A97EAF-26F8-4797-9B9A-230AC924C46A}" srcOrd="7" destOrd="0" presId="urn:microsoft.com/office/officeart/2005/8/layout/radial4"/>
    <dgm:cxn modelId="{487D6720-A668-4FE2-872B-D6E1956EF66E}" type="presParOf" srcId="{E27CFFCE-7AC2-4FF2-9424-CAD4A7FA4AA2}" destId="{95F9C0F3-9ADC-4ECA-9330-5AF2D7FF14C8}" srcOrd="8" destOrd="0" presId="urn:microsoft.com/office/officeart/2005/8/layout/radial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5EECCB-1D65-4C17-BFA2-745C176C387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26FB4B7-D636-4141-A278-7CA14F9D2EE8}">
      <dgm:prSet phldrT="[텍스트]"/>
      <dgm:spPr/>
      <dgm:t>
        <a:bodyPr/>
        <a:lstStyle/>
        <a:p>
          <a:pPr latinLnBrk="1"/>
          <a:r>
            <a:rPr lang="ko-KR" altLang="en-US" b="1" dirty="0" smtClean="0"/>
            <a:t>학교 운영의 자율성 보장</a:t>
          </a:r>
          <a:endParaRPr lang="ko-KR" altLang="en-US" b="1" dirty="0"/>
        </a:p>
      </dgm:t>
    </dgm:pt>
    <dgm:pt modelId="{23D1214C-BF34-45BC-8547-87EDBAD609C7}" type="parTrans" cxnId="{764E0D83-6E32-4A7A-898E-EDA88F9AEB38}">
      <dgm:prSet/>
      <dgm:spPr/>
      <dgm:t>
        <a:bodyPr/>
        <a:lstStyle/>
        <a:p>
          <a:pPr latinLnBrk="1"/>
          <a:endParaRPr lang="ko-KR" altLang="en-US"/>
        </a:p>
      </dgm:t>
    </dgm:pt>
    <dgm:pt modelId="{F01ADCA1-23CD-44F5-ADB6-837DADE168E8}" type="sibTrans" cxnId="{764E0D83-6E32-4A7A-898E-EDA88F9AEB38}">
      <dgm:prSet/>
      <dgm:spPr/>
      <dgm:t>
        <a:bodyPr/>
        <a:lstStyle/>
        <a:p>
          <a:pPr latinLnBrk="1"/>
          <a:endParaRPr lang="ko-KR" altLang="en-US"/>
        </a:p>
      </dgm:t>
    </dgm:pt>
    <dgm:pt modelId="{6C986806-4120-4AC8-A5E3-A6D2C06E64C0}">
      <dgm:prSet phldrT="[텍스트]"/>
      <dgm:spPr/>
      <dgm:t>
        <a:bodyPr/>
        <a:lstStyle/>
        <a:p>
          <a:pPr latinLnBrk="1"/>
          <a:r>
            <a:rPr lang="ko-KR" altLang="en-US" b="1" dirty="0" smtClean="0"/>
            <a:t>학교별 차별화된 교육시스템</a:t>
          </a:r>
          <a:endParaRPr lang="ko-KR" altLang="en-US" b="1" dirty="0"/>
        </a:p>
      </dgm:t>
    </dgm:pt>
    <dgm:pt modelId="{475FDD20-2247-4ACD-B5DE-8308E5814104}" type="parTrans" cxnId="{F5241ABB-1B0C-4A65-ACD8-3ADFEAEE08D4}">
      <dgm:prSet/>
      <dgm:spPr/>
      <dgm:t>
        <a:bodyPr/>
        <a:lstStyle/>
        <a:p>
          <a:pPr latinLnBrk="1"/>
          <a:endParaRPr lang="ko-KR" altLang="en-US"/>
        </a:p>
      </dgm:t>
    </dgm:pt>
    <dgm:pt modelId="{C1CB7F93-A5C8-41F8-998C-49F8A4956257}" type="sibTrans" cxnId="{F5241ABB-1B0C-4A65-ACD8-3ADFEAEE08D4}">
      <dgm:prSet/>
      <dgm:spPr/>
      <dgm:t>
        <a:bodyPr/>
        <a:lstStyle/>
        <a:p>
          <a:pPr latinLnBrk="1"/>
          <a:endParaRPr lang="ko-KR" altLang="en-US"/>
        </a:p>
      </dgm:t>
    </dgm:pt>
    <dgm:pt modelId="{A6862E26-C3BB-4BAF-9028-A3E94D2A06D1}">
      <dgm:prSet/>
      <dgm:spPr/>
      <dgm:t>
        <a:bodyPr/>
        <a:lstStyle/>
        <a:p>
          <a:pPr latinLnBrk="1"/>
          <a:r>
            <a:rPr lang="ko-KR" altLang="en-US" b="1" dirty="0" smtClean="0"/>
            <a:t>성취평가제도로 내신 불이익 無</a:t>
          </a:r>
          <a:endParaRPr lang="ko-KR" altLang="en-US" b="1" dirty="0"/>
        </a:p>
      </dgm:t>
    </dgm:pt>
    <dgm:pt modelId="{174BF307-8384-4057-8BDB-A47F968DEFA4}" type="parTrans" cxnId="{E1B5A120-F80E-434A-AF7A-EE02FD1C7295}">
      <dgm:prSet/>
      <dgm:spPr/>
      <dgm:t>
        <a:bodyPr/>
        <a:lstStyle/>
        <a:p>
          <a:pPr latinLnBrk="1"/>
          <a:endParaRPr lang="ko-KR" altLang="en-US"/>
        </a:p>
      </dgm:t>
    </dgm:pt>
    <dgm:pt modelId="{09683067-41EA-4675-A0F1-FDAB0D1755F4}" type="sibTrans" cxnId="{E1B5A120-F80E-434A-AF7A-EE02FD1C7295}">
      <dgm:prSet/>
      <dgm:spPr/>
      <dgm:t>
        <a:bodyPr/>
        <a:lstStyle/>
        <a:p>
          <a:pPr latinLnBrk="1"/>
          <a:endParaRPr lang="ko-KR" altLang="en-US"/>
        </a:p>
      </dgm:t>
    </dgm:pt>
    <dgm:pt modelId="{4EE368FB-BDED-4966-968E-BCA35D4D0BA1}">
      <dgm:prSet/>
      <dgm:spPr/>
      <dgm:t>
        <a:bodyPr/>
        <a:lstStyle/>
        <a:p>
          <a:pPr latinLnBrk="1"/>
          <a:r>
            <a:rPr lang="ko-KR" altLang="en-US" b="1" dirty="0" smtClean="0"/>
            <a:t>사교육 감소</a:t>
          </a:r>
          <a:endParaRPr lang="ko-KR" altLang="en-US" b="1" dirty="0"/>
        </a:p>
      </dgm:t>
    </dgm:pt>
    <dgm:pt modelId="{9B95368C-6247-434F-A38C-C5E07654EA17}" type="parTrans" cxnId="{1265C480-1C74-48AB-B074-B09BBDE36436}">
      <dgm:prSet/>
      <dgm:spPr/>
      <dgm:t>
        <a:bodyPr/>
        <a:lstStyle/>
        <a:p>
          <a:pPr latinLnBrk="1"/>
          <a:endParaRPr lang="ko-KR" altLang="en-US"/>
        </a:p>
      </dgm:t>
    </dgm:pt>
    <dgm:pt modelId="{ECC64509-EC6A-4273-AEA4-5FE7ED2A4F7A}" type="sibTrans" cxnId="{1265C480-1C74-48AB-B074-B09BBDE36436}">
      <dgm:prSet/>
      <dgm:spPr/>
      <dgm:t>
        <a:bodyPr/>
        <a:lstStyle/>
        <a:p>
          <a:pPr latinLnBrk="1"/>
          <a:endParaRPr lang="ko-KR" altLang="en-US"/>
        </a:p>
      </dgm:t>
    </dgm:pt>
    <dgm:pt modelId="{7F816979-9C7E-4768-B58A-995543E772D0}" type="pres">
      <dgm:prSet presAssocID="{4A5EECCB-1D65-4C17-BFA2-745C176C38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54AF3C-7079-4588-BA21-C58421F69360}" type="pres">
      <dgm:prSet presAssocID="{026FB4B7-D636-4141-A278-7CA14F9D2EE8}" presName="parentText" presStyleLbl="node1" presStyleIdx="0" presStyleCnt="4" custLinFactY="-38387" custLinFactNeighborX="-70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799AE1F-4D6F-4CB6-AC7A-8A0CBD7F15C5}" type="pres">
      <dgm:prSet presAssocID="{F01ADCA1-23CD-44F5-ADB6-837DADE168E8}" presName="spacer" presStyleCnt="0"/>
      <dgm:spPr/>
    </dgm:pt>
    <dgm:pt modelId="{403CBE63-D0F0-475F-B926-83EFB04A2671}" type="pres">
      <dgm:prSet presAssocID="{6C986806-4120-4AC8-A5E3-A6D2C06E64C0}" presName="parentText" presStyleLbl="node1" presStyleIdx="1" presStyleCnt="4" custLinFactNeighborX="-708" custLinFactNeighborY="-53729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3897E0-15E2-4106-97D9-3750F8C4C634}" type="pres">
      <dgm:prSet presAssocID="{C1CB7F93-A5C8-41F8-998C-49F8A4956257}" presName="spacer" presStyleCnt="0"/>
      <dgm:spPr/>
    </dgm:pt>
    <dgm:pt modelId="{C102584A-3A3D-4659-927B-604ECE057369}" type="pres">
      <dgm:prSet presAssocID="{A6862E26-C3BB-4BAF-9028-A3E94D2A06D1}" presName="parentText" presStyleLbl="node1" presStyleIdx="2" presStyleCnt="4" custLinFactY="28521" custLinFactNeighborX="-70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092A0EF-93E5-4E06-8A20-38F7691A5D4E}" type="pres">
      <dgm:prSet presAssocID="{09683067-41EA-4675-A0F1-FDAB0D1755F4}" presName="spacer" presStyleCnt="0"/>
      <dgm:spPr/>
    </dgm:pt>
    <dgm:pt modelId="{74EB3774-2BCC-47D4-B895-9322200DD0C6}" type="pres">
      <dgm:prSet presAssocID="{4EE368FB-BDED-4966-968E-BCA35D4D0BA1}" presName="parentText" presStyleLbl="node1" presStyleIdx="3" presStyleCnt="4" custLinFactY="60312" custLinFactNeighborX="-70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7C7150C-1315-4DC1-90AB-C52013502C14}" type="presOf" srcId="{026FB4B7-D636-4141-A278-7CA14F9D2EE8}" destId="{C154AF3C-7079-4588-BA21-C58421F69360}" srcOrd="0" destOrd="0" presId="urn:microsoft.com/office/officeart/2005/8/layout/vList2"/>
    <dgm:cxn modelId="{F5241ABB-1B0C-4A65-ACD8-3ADFEAEE08D4}" srcId="{4A5EECCB-1D65-4C17-BFA2-745C176C387D}" destId="{6C986806-4120-4AC8-A5E3-A6D2C06E64C0}" srcOrd="1" destOrd="0" parTransId="{475FDD20-2247-4ACD-B5DE-8308E5814104}" sibTransId="{C1CB7F93-A5C8-41F8-998C-49F8A4956257}"/>
    <dgm:cxn modelId="{E1B5A120-F80E-434A-AF7A-EE02FD1C7295}" srcId="{4A5EECCB-1D65-4C17-BFA2-745C176C387D}" destId="{A6862E26-C3BB-4BAF-9028-A3E94D2A06D1}" srcOrd="2" destOrd="0" parTransId="{174BF307-8384-4057-8BDB-A47F968DEFA4}" sibTransId="{09683067-41EA-4675-A0F1-FDAB0D1755F4}"/>
    <dgm:cxn modelId="{764E0D83-6E32-4A7A-898E-EDA88F9AEB38}" srcId="{4A5EECCB-1D65-4C17-BFA2-745C176C387D}" destId="{026FB4B7-D636-4141-A278-7CA14F9D2EE8}" srcOrd="0" destOrd="0" parTransId="{23D1214C-BF34-45BC-8547-87EDBAD609C7}" sibTransId="{F01ADCA1-23CD-44F5-ADB6-837DADE168E8}"/>
    <dgm:cxn modelId="{D4BBFE21-4227-4611-A842-59A417297932}" type="presOf" srcId="{4EE368FB-BDED-4966-968E-BCA35D4D0BA1}" destId="{74EB3774-2BCC-47D4-B895-9322200DD0C6}" srcOrd="0" destOrd="0" presId="urn:microsoft.com/office/officeart/2005/8/layout/vList2"/>
    <dgm:cxn modelId="{E7974F47-350A-4DA6-AEF0-7671A8D7F6A1}" type="presOf" srcId="{A6862E26-C3BB-4BAF-9028-A3E94D2A06D1}" destId="{C102584A-3A3D-4659-927B-604ECE057369}" srcOrd="0" destOrd="0" presId="urn:microsoft.com/office/officeart/2005/8/layout/vList2"/>
    <dgm:cxn modelId="{BAC91E9D-D4B7-44CE-8906-6D612E07C0D1}" type="presOf" srcId="{6C986806-4120-4AC8-A5E3-A6D2C06E64C0}" destId="{403CBE63-D0F0-475F-B926-83EFB04A2671}" srcOrd="0" destOrd="0" presId="urn:microsoft.com/office/officeart/2005/8/layout/vList2"/>
    <dgm:cxn modelId="{AE857070-83FD-4C2F-A4EE-EC5A882B5CB0}" type="presOf" srcId="{4A5EECCB-1D65-4C17-BFA2-745C176C387D}" destId="{7F816979-9C7E-4768-B58A-995543E772D0}" srcOrd="0" destOrd="0" presId="urn:microsoft.com/office/officeart/2005/8/layout/vList2"/>
    <dgm:cxn modelId="{1265C480-1C74-48AB-B074-B09BBDE36436}" srcId="{4A5EECCB-1D65-4C17-BFA2-745C176C387D}" destId="{4EE368FB-BDED-4966-968E-BCA35D4D0BA1}" srcOrd="3" destOrd="0" parTransId="{9B95368C-6247-434F-A38C-C5E07654EA17}" sibTransId="{ECC64509-EC6A-4273-AEA4-5FE7ED2A4F7A}"/>
    <dgm:cxn modelId="{5A457443-7A21-4309-BD2E-91917295EC50}" type="presParOf" srcId="{7F816979-9C7E-4768-B58A-995543E772D0}" destId="{C154AF3C-7079-4588-BA21-C58421F69360}" srcOrd="0" destOrd="0" presId="urn:microsoft.com/office/officeart/2005/8/layout/vList2"/>
    <dgm:cxn modelId="{9D25023A-45E9-4ADF-8C12-8B6DC1A11646}" type="presParOf" srcId="{7F816979-9C7E-4768-B58A-995543E772D0}" destId="{C799AE1F-4D6F-4CB6-AC7A-8A0CBD7F15C5}" srcOrd="1" destOrd="0" presId="urn:microsoft.com/office/officeart/2005/8/layout/vList2"/>
    <dgm:cxn modelId="{3EF652AA-F1EC-4ECA-9026-796CB4630EFD}" type="presParOf" srcId="{7F816979-9C7E-4768-B58A-995543E772D0}" destId="{403CBE63-D0F0-475F-B926-83EFB04A2671}" srcOrd="2" destOrd="0" presId="urn:microsoft.com/office/officeart/2005/8/layout/vList2"/>
    <dgm:cxn modelId="{6168A4AA-E180-4F78-9405-306CDEB05D4F}" type="presParOf" srcId="{7F816979-9C7E-4768-B58A-995543E772D0}" destId="{D63897E0-15E2-4106-97D9-3750F8C4C634}" srcOrd="3" destOrd="0" presId="urn:microsoft.com/office/officeart/2005/8/layout/vList2"/>
    <dgm:cxn modelId="{2F86F1A3-EAFD-4733-94C4-9E839DD2FFD8}" type="presParOf" srcId="{7F816979-9C7E-4768-B58A-995543E772D0}" destId="{C102584A-3A3D-4659-927B-604ECE057369}" srcOrd="4" destOrd="0" presId="urn:microsoft.com/office/officeart/2005/8/layout/vList2"/>
    <dgm:cxn modelId="{2948F6E5-241B-4231-AC5C-4263C9AF12F6}" type="presParOf" srcId="{7F816979-9C7E-4768-B58A-995543E772D0}" destId="{7092A0EF-93E5-4E06-8A20-38F7691A5D4E}" srcOrd="5" destOrd="0" presId="urn:microsoft.com/office/officeart/2005/8/layout/vList2"/>
    <dgm:cxn modelId="{57AA5238-F475-4100-8EA6-84EAA660EA0A}" type="presParOf" srcId="{7F816979-9C7E-4768-B58A-995543E772D0}" destId="{74EB3774-2BCC-47D4-B895-9322200DD0C6}" srcOrd="6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114214-8602-4BAE-BA00-0C214B26BD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80B6D18-F765-452E-A515-1F30D337E7E0}">
      <dgm:prSet phldrT="[텍스트]"/>
      <dgm:spPr/>
      <dgm:t>
        <a:bodyPr/>
        <a:lstStyle/>
        <a:p>
          <a:pPr latinLnBrk="1"/>
          <a:r>
            <a:rPr lang="ko-KR" altLang="en-US" b="1" dirty="0" smtClean="0"/>
            <a:t>지원율 감소와 중도 이탈</a:t>
          </a:r>
          <a:endParaRPr lang="ko-KR" altLang="en-US" b="1" dirty="0"/>
        </a:p>
      </dgm:t>
    </dgm:pt>
    <dgm:pt modelId="{98E5B761-2D7C-426E-A394-F98E0E2CF372}" type="parTrans" cxnId="{DDAE8752-678C-4673-9A5F-E666BCFEDE1C}">
      <dgm:prSet/>
      <dgm:spPr/>
      <dgm:t>
        <a:bodyPr/>
        <a:lstStyle/>
        <a:p>
          <a:pPr latinLnBrk="1"/>
          <a:endParaRPr lang="ko-KR" altLang="en-US"/>
        </a:p>
      </dgm:t>
    </dgm:pt>
    <dgm:pt modelId="{E58E7B7A-2B12-4A26-9FBC-469FF6928056}" type="sibTrans" cxnId="{DDAE8752-678C-4673-9A5F-E666BCFEDE1C}">
      <dgm:prSet/>
      <dgm:spPr/>
      <dgm:t>
        <a:bodyPr/>
        <a:lstStyle/>
        <a:p>
          <a:pPr latinLnBrk="1"/>
          <a:endParaRPr lang="ko-KR" altLang="en-US"/>
        </a:p>
      </dgm:t>
    </dgm:pt>
    <dgm:pt modelId="{1AC31032-F9DA-4924-A443-865691E5F75D}">
      <dgm:prSet phldrT="[텍스트]"/>
      <dgm:spPr/>
      <dgm:t>
        <a:bodyPr/>
        <a:lstStyle/>
        <a:p>
          <a:pPr latinLnBrk="1"/>
          <a:r>
            <a:rPr lang="ko-KR" altLang="en-US" b="1" dirty="0" smtClean="0"/>
            <a:t>교육을 통한 신분 세습</a:t>
          </a:r>
          <a:endParaRPr lang="ko-KR" altLang="en-US" b="1" dirty="0"/>
        </a:p>
      </dgm:t>
    </dgm:pt>
    <dgm:pt modelId="{6C73F686-A079-46C2-ABC6-36590AC4370E}" type="parTrans" cxnId="{66A0B6F9-AD76-4A04-9E5F-68F18176F165}">
      <dgm:prSet/>
      <dgm:spPr/>
      <dgm:t>
        <a:bodyPr/>
        <a:lstStyle/>
        <a:p>
          <a:pPr latinLnBrk="1"/>
          <a:endParaRPr lang="ko-KR" altLang="en-US"/>
        </a:p>
      </dgm:t>
    </dgm:pt>
    <dgm:pt modelId="{ECE99D42-1586-43BB-991B-B4DD44E58EFA}" type="sibTrans" cxnId="{66A0B6F9-AD76-4A04-9E5F-68F18176F165}">
      <dgm:prSet/>
      <dgm:spPr/>
      <dgm:t>
        <a:bodyPr/>
        <a:lstStyle/>
        <a:p>
          <a:pPr latinLnBrk="1"/>
          <a:endParaRPr lang="ko-KR" altLang="en-US"/>
        </a:p>
      </dgm:t>
    </dgm:pt>
    <dgm:pt modelId="{09191B9E-7A57-4FF0-93FF-CC029B116549}">
      <dgm:prSet/>
      <dgm:spPr/>
      <dgm:t>
        <a:bodyPr/>
        <a:lstStyle/>
        <a:p>
          <a:pPr latinLnBrk="1"/>
          <a:r>
            <a:rPr lang="ko-KR" altLang="en-US" b="1" dirty="0" smtClean="0"/>
            <a:t>공교육의 붕괴</a:t>
          </a:r>
          <a:endParaRPr lang="ko-KR" altLang="en-US" b="1" dirty="0"/>
        </a:p>
      </dgm:t>
    </dgm:pt>
    <dgm:pt modelId="{F74DE2ED-8AF1-4AF0-928E-2FAE46F45B96}" type="parTrans" cxnId="{FBE3B933-89CF-4AA2-BB31-59519DDF649C}">
      <dgm:prSet/>
      <dgm:spPr/>
      <dgm:t>
        <a:bodyPr/>
        <a:lstStyle/>
        <a:p>
          <a:pPr latinLnBrk="1"/>
          <a:endParaRPr lang="ko-KR" altLang="en-US"/>
        </a:p>
      </dgm:t>
    </dgm:pt>
    <dgm:pt modelId="{94422B7E-36E6-4191-BB1B-BCCB7E040E43}" type="sibTrans" cxnId="{FBE3B933-89CF-4AA2-BB31-59519DDF649C}">
      <dgm:prSet/>
      <dgm:spPr/>
      <dgm:t>
        <a:bodyPr/>
        <a:lstStyle/>
        <a:p>
          <a:pPr latinLnBrk="1"/>
          <a:endParaRPr lang="ko-KR" altLang="en-US"/>
        </a:p>
      </dgm:t>
    </dgm:pt>
    <dgm:pt modelId="{E4A2981A-18BE-459C-9009-143C404D54E6}">
      <dgm:prSet/>
      <dgm:spPr/>
      <dgm:t>
        <a:bodyPr/>
        <a:lstStyle/>
        <a:p>
          <a:pPr latinLnBrk="1"/>
          <a:r>
            <a:rPr lang="ko-KR" altLang="en-US" b="1" dirty="0" smtClean="0"/>
            <a:t>학비 부담 가중 및 사교육 증가</a:t>
          </a:r>
          <a:endParaRPr lang="ko-KR" altLang="en-US" b="1" dirty="0"/>
        </a:p>
      </dgm:t>
    </dgm:pt>
    <dgm:pt modelId="{8EC38C38-430B-4897-B539-6DA85129E75A}" type="parTrans" cxnId="{B95D05E6-9E02-4455-B49A-E00697CD57E2}">
      <dgm:prSet/>
      <dgm:spPr/>
      <dgm:t>
        <a:bodyPr/>
        <a:lstStyle/>
        <a:p>
          <a:pPr latinLnBrk="1"/>
          <a:endParaRPr lang="ko-KR" altLang="en-US"/>
        </a:p>
      </dgm:t>
    </dgm:pt>
    <dgm:pt modelId="{9613B66C-E78B-4E16-AB8F-AAC705665625}" type="sibTrans" cxnId="{B95D05E6-9E02-4455-B49A-E00697CD57E2}">
      <dgm:prSet/>
      <dgm:spPr/>
      <dgm:t>
        <a:bodyPr/>
        <a:lstStyle/>
        <a:p>
          <a:pPr latinLnBrk="1"/>
          <a:endParaRPr lang="ko-KR" altLang="en-US"/>
        </a:p>
      </dgm:t>
    </dgm:pt>
    <dgm:pt modelId="{FFDA5890-379A-4EA4-A9D5-9A2461DEEDC8}" type="pres">
      <dgm:prSet presAssocID="{22114214-8602-4BAE-BA00-0C214B26BD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8031C2-B5BB-4063-87AC-6277DE5457C7}" type="pres">
      <dgm:prSet presAssocID="{B80B6D18-F765-452E-A515-1F30D337E7E0}" presName="parentText" presStyleLbl="node1" presStyleIdx="0" presStyleCnt="4" custLinFactY="-38387" custLinFactNeighborX="-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EA33761-CA81-410C-8096-E664B1E6EFC1}" type="pres">
      <dgm:prSet presAssocID="{E58E7B7A-2B12-4A26-9FBC-469FF6928056}" presName="spacer" presStyleCnt="0"/>
      <dgm:spPr/>
    </dgm:pt>
    <dgm:pt modelId="{F0C4F5A1-CA80-4521-9E60-69BB25683854}" type="pres">
      <dgm:prSet presAssocID="{1AC31032-F9DA-4924-A443-865691E5F75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2A8E8BB-F428-422A-A782-2CD4F65CB1F9}" type="pres">
      <dgm:prSet presAssocID="{ECE99D42-1586-43BB-991B-B4DD44E58EFA}" presName="spacer" presStyleCnt="0"/>
      <dgm:spPr/>
    </dgm:pt>
    <dgm:pt modelId="{2F0FD361-8B31-4AA3-8B12-072C694352E5}" type="pres">
      <dgm:prSet presAssocID="{09191B9E-7A57-4FF0-93FF-CC029B116549}" presName="parentText" presStyleLbl="node1" presStyleIdx="2" presStyleCnt="4" custLinFactY="28521" custLinFactNeighborX="-3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88C964-52C9-48F5-A1C7-DB7C1457F899}" type="pres">
      <dgm:prSet presAssocID="{94422B7E-36E6-4191-BB1B-BCCB7E040E43}" presName="spacer" presStyleCnt="0"/>
      <dgm:spPr/>
    </dgm:pt>
    <dgm:pt modelId="{27AA3AEC-3217-42D7-BC3A-A42C56BADB56}" type="pres">
      <dgm:prSet presAssocID="{E4A2981A-18BE-459C-9009-143C404D54E6}" presName="parentText" presStyleLbl="node1" presStyleIdx="3" presStyleCnt="4" custLinFactY="60312" custLinFactNeighborX="-3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D74FEBF-0557-4E20-B9CB-13FA2B6FBB56}" type="presOf" srcId="{E4A2981A-18BE-459C-9009-143C404D54E6}" destId="{27AA3AEC-3217-42D7-BC3A-A42C56BADB56}" srcOrd="0" destOrd="0" presId="urn:microsoft.com/office/officeart/2005/8/layout/vList2"/>
    <dgm:cxn modelId="{CDB28497-9C47-4B95-BAEA-FFF674D65CA1}" type="presOf" srcId="{22114214-8602-4BAE-BA00-0C214B26BDE8}" destId="{FFDA5890-379A-4EA4-A9D5-9A2461DEEDC8}" srcOrd="0" destOrd="0" presId="urn:microsoft.com/office/officeart/2005/8/layout/vList2"/>
    <dgm:cxn modelId="{B95D05E6-9E02-4455-B49A-E00697CD57E2}" srcId="{22114214-8602-4BAE-BA00-0C214B26BDE8}" destId="{E4A2981A-18BE-459C-9009-143C404D54E6}" srcOrd="3" destOrd="0" parTransId="{8EC38C38-430B-4897-B539-6DA85129E75A}" sibTransId="{9613B66C-E78B-4E16-AB8F-AAC705665625}"/>
    <dgm:cxn modelId="{B499038B-2A66-4EBC-BC91-A65D0BCDFA19}" type="presOf" srcId="{1AC31032-F9DA-4924-A443-865691E5F75D}" destId="{F0C4F5A1-CA80-4521-9E60-69BB25683854}" srcOrd="0" destOrd="0" presId="urn:microsoft.com/office/officeart/2005/8/layout/vList2"/>
    <dgm:cxn modelId="{70012B78-2E03-4B3F-BE82-B67D7D19DDDE}" type="presOf" srcId="{09191B9E-7A57-4FF0-93FF-CC029B116549}" destId="{2F0FD361-8B31-4AA3-8B12-072C694352E5}" srcOrd="0" destOrd="0" presId="urn:microsoft.com/office/officeart/2005/8/layout/vList2"/>
    <dgm:cxn modelId="{DDAE8752-678C-4673-9A5F-E666BCFEDE1C}" srcId="{22114214-8602-4BAE-BA00-0C214B26BDE8}" destId="{B80B6D18-F765-452E-A515-1F30D337E7E0}" srcOrd="0" destOrd="0" parTransId="{98E5B761-2D7C-426E-A394-F98E0E2CF372}" sibTransId="{E58E7B7A-2B12-4A26-9FBC-469FF6928056}"/>
    <dgm:cxn modelId="{FBE3B933-89CF-4AA2-BB31-59519DDF649C}" srcId="{22114214-8602-4BAE-BA00-0C214B26BDE8}" destId="{09191B9E-7A57-4FF0-93FF-CC029B116549}" srcOrd="2" destOrd="0" parTransId="{F74DE2ED-8AF1-4AF0-928E-2FAE46F45B96}" sibTransId="{94422B7E-36E6-4191-BB1B-BCCB7E040E43}"/>
    <dgm:cxn modelId="{C9F6BFF7-89F8-451E-BCB8-F2D876EF951E}" type="presOf" srcId="{B80B6D18-F765-452E-A515-1F30D337E7E0}" destId="{2B8031C2-B5BB-4063-87AC-6277DE5457C7}" srcOrd="0" destOrd="0" presId="urn:microsoft.com/office/officeart/2005/8/layout/vList2"/>
    <dgm:cxn modelId="{66A0B6F9-AD76-4A04-9E5F-68F18176F165}" srcId="{22114214-8602-4BAE-BA00-0C214B26BDE8}" destId="{1AC31032-F9DA-4924-A443-865691E5F75D}" srcOrd="1" destOrd="0" parTransId="{6C73F686-A079-46C2-ABC6-36590AC4370E}" sibTransId="{ECE99D42-1586-43BB-991B-B4DD44E58EFA}"/>
    <dgm:cxn modelId="{2F0334FC-93D3-4748-877A-40F4AC6B6AAD}" type="presParOf" srcId="{FFDA5890-379A-4EA4-A9D5-9A2461DEEDC8}" destId="{2B8031C2-B5BB-4063-87AC-6277DE5457C7}" srcOrd="0" destOrd="0" presId="urn:microsoft.com/office/officeart/2005/8/layout/vList2"/>
    <dgm:cxn modelId="{2E4EF968-D499-4012-932A-071925ABF04B}" type="presParOf" srcId="{FFDA5890-379A-4EA4-A9D5-9A2461DEEDC8}" destId="{AEA33761-CA81-410C-8096-E664B1E6EFC1}" srcOrd="1" destOrd="0" presId="urn:microsoft.com/office/officeart/2005/8/layout/vList2"/>
    <dgm:cxn modelId="{C8508E6B-4834-4A8E-ADA6-8B3926EE1EA9}" type="presParOf" srcId="{FFDA5890-379A-4EA4-A9D5-9A2461DEEDC8}" destId="{F0C4F5A1-CA80-4521-9E60-69BB25683854}" srcOrd="2" destOrd="0" presId="urn:microsoft.com/office/officeart/2005/8/layout/vList2"/>
    <dgm:cxn modelId="{A8B1D41E-6344-4C3C-A4D4-E74BC8532EC4}" type="presParOf" srcId="{FFDA5890-379A-4EA4-A9D5-9A2461DEEDC8}" destId="{32A8E8BB-F428-422A-A782-2CD4F65CB1F9}" srcOrd="3" destOrd="0" presId="urn:microsoft.com/office/officeart/2005/8/layout/vList2"/>
    <dgm:cxn modelId="{B5C8696A-73E9-4609-A961-3AED0B7682E9}" type="presParOf" srcId="{FFDA5890-379A-4EA4-A9D5-9A2461DEEDC8}" destId="{2F0FD361-8B31-4AA3-8B12-072C694352E5}" srcOrd="4" destOrd="0" presId="urn:microsoft.com/office/officeart/2005/8/layout/vList2"/>
    <dgm:cxn modelId="{8FC8C2FE-00B1-4B92-897F-C7B01C98F8DE}" type="presParOf" srcId="{FFDA5890-379A-4EA4-A9D5-9A2461DEEDC8}" destId="{7388C964-52C9-48F5-A1C7-DB7C1457F899}" srcOrd="5" destOrd="0" presId="urn:microsoft.com/office/officeart/2005/8/layout/vList2"/>
    <dgm:cxn modelId="{6DFFB7F8-1A08-4949-8D0A-12070E17E19F}" type="presParOf" srcId="{FFDA5890-379A-4EA4-A9D5-9A2461DEEDC8}" destId="{27AA3AEC-3217-42D7-BC3A-A42C56BADB56}" srcOrd="6" destOrd="0" presId="urn:microsoft.com/office/officeart/2005/8/layout/vList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875EC02-F600-48C0-B694-F825872C469B}">
      <dsp:nvSpPr>
        <dsp:cNvPr id="0" name=""/>
        <dsp:cNvSpPr/>
      </dsp:nvSpPr>
      <dsp:spPr>
        <a:xfrm>
          <a:off x="1643222" y="0"/>
          <a:ext cx="1866447" cy="103691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b="0" kern="1200" dirty="0" smtClean="0">
              <a:latin typeface="HY울릉도B" pitchFamily="18" charset="-127"/>
              <a:ea typeface="HY울릉도B" pitchFamily="18" charset="-127"/>
            </a:rPr>
            <a:t>1</a:t>
          </a:r>
          <a:r>
            <a:rPr lang="ko-KR" altLang="en-US" sz="1600" b="0" kern="1200" dirty="0" smtClean="0">
              <a:latin typeface="HY울릉도B" pitchFamily="18" charset="-127"/>
              <a:ea typeface="HY울릉도B" pitchFamily="18" charset="-127"/>
            </a:rPr>
            <a:t>학년 </a:t>
          </a:r>
          <a:endParaRPr lang="en-US" altLang="ko-KR" sz="1600" b="0" kern="1200" dirty="0" smtClean="0">
            <a:latin typeface="HY울릉도B" pitchFamily="18" charset="-127"/>
            <a:ea typeface="HY울릉도B" pitchFamily="18" charset="-127"/>
          </a:endParaRPr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0" kern="1200" dirty="0" smtClean="0">
              <a:latin typeface="HY울릉도B" pitchFamily="18" charset="-127"/>
              <a:ea typeface="HY울릉도B" pitchFamily="18" charset="-127"/>
            </a:rPr>
            <a:t>기본교육과정 </a:t>
          </a:r>
          <a:r>
            <a:rPr lang="en-US" altLang="ko-KR" sz="1600" b="0" kern="1200" dirty="0" smtClean="0">
              <a:latin typeface="HY울릉도B" pitchFamily="18" charset="-127"/>
              <a:ea typeface="HY울릉도B" pitchFamily="18" charset="-127"/>
            </a:rPr>
            <a:t>50% </a:t>
          </a:r>
          <a:r>
            <a:rPr lang="ko-KR" altLang="en-US" sz="1600" b="0" kern="1200" dirty="0" smtClean="0">
              <a:latin typeface="HY울릉도B" pitchFamily="18" charset="-127"/>
              <a:ea typeface="HY울릉도B" pitchFamily="18" charset="-127"/>
            </a:rPr>
            <a:t>자율화 </a:t>
          </a:r>
          <a:endParaRPr lang="ko-KR" altLang="en-US" sz="1600" b="0" kern="1200" dirty="0">
            <a:latin typeface="HY울릉도B" pitchFamily="18" charset="-127"/>
            <a:ea typeface="HY울릉도B" pitchFamily="18" charset="-127"/>
          </a:endParaRPr>
        </a:p>
      </dsp:txBody>
      <dsp:txXfrm>
        <a:off x="1643222" y="0"/>
        <a:ext cx="1866447" cy="1036915"/>
      </dsp:txXfrm>
    </dsp:sp>
    <dsp:sp modelId="{3F451BD8-AFE9-4411-BE26-096E708DF568}">
      <dsp:nvSpPr>
        <dsp:cNvPr id="0" name=""/>
        <dsp:cNvSpPr/>
      </dsp:nvSpPr>
      <dsp:spPr>
        <a:xfrm>
          <a:off x="4339202" y="0"/>
          <a:ext cx="1866447" cy="103691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3572283"/>
            <a:satOff val="-4598"/>
            <a:lumOff val="-358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3572283"/>
              <a:satOff val="-4598"/>
              <a:lumOff val="-3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>
              <a:latin typeface="HY울릉도B" pitchFamily="18" charset="-127"/>
              <a:ea typeface="HY울릉도B" pitchFamily="18" charset="-127"/>
            </a:rPr>
            <a:t>2~3</a:t>
          </a:r>
          <a:r>
            <a:rPr lang="ko-KR" altLang="en-US" sz="1600" kern="1200" dirty="0" smtClean="0">
              <a:latin typeface="HY울릉도B" pitchFamily="18" charset="-127"/>
              <a:ea typeface="HY울릉도B" pitchFamily="18" charset="-127"/>
            </a:rPr>
            <a:t>학년 </a:t>
          </a:r>
          <a:endParaRPr lang="en-US" altLang="ko-KR" sz="1600" kern="1200" dirty="0" smtClean="0">
            <a:latin typeface="HY울릉도B" pitchFamily="18" charset="-127"/>
            <a:ea typeface="HY울릉도B" pitchFamily="18" charset="-127"/>
          </a:endParaRPr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>
              <a:latin typeface="HY울릉도B" pitchFamily="18" charset="-127"/>
              <a:ea typeface="HY울릉도B" pitchFamily="18" charset="-127"/>
            </a:rPr>
            <a:t>선택교육과정 </a:t>
          </a:r>
          <a:r>
            <a:rPr lang="en-US" altLang="ko-KR" sz="1600" kern="1200" dirty="0" smtClean="0">
              <a:latin typeface="HY울릉도B" pitchFamily="18" charset="-127"/>
              <a:ea typeface="HY울릉도B" pitchFamily="18" charset="-127"/>
            </a:rPr>
            <a:t>100% </a:t>
          </a:r>
          <a:r>
            <a:rPr lang="ko-KR" altLang="en-US" sz="1600" kern="1200" dirty="0" smtClean="0">
              <a:latin typeface="HY울릉도B" pitchFamily="18" charset="-127"/>
              <a:ea typeface="HY울릉도B" pitchFamily="18" charset="-127"/>
            </a:rPr>
            <a:t>자율화</a:t>
          </a:r>
          <a:endParaRPr lang="ko-KR" altLang="en-US" sz="1600" kern="1200" dirty="0">
            <a:latin typeface="HY울릉도B" pitchFamily="18" charset="-127"/>
            <a:ea typeface="HY울릉도B" pitchFamily="18" charset="-127"/>
          </a:endParaRPr>
        </a:p>
      </dsp:txBody>
      <dsp:txXfrm>
        <a:off x="4339202" y="0"/>
        <a:ext cx="1866447" cy="1036915"/>
      </dsp:txXfrm>
    </dsp:sp>
    <dsp:sp modelId="{96E38311-1DBF-4EC8-BE41-CF8D4ED4D903}">
      <dsp:nvSpPr>
        <dsp:cNvPr id="0" name=""/>
        <dsp:cNvSpPr/>
      </dsp:nvSpPr>
      <dsp:spPr>
        <a:xfrm>
          <a:off x="3535592" y="4406889"/>
          <a:ext cx="777686" cy="777686"/>
        </a:xfrm>
        <a:prstGeom prst="triangle">
          <a:avLst/>
        </a:prstGeom>
        <a:solidFill>
          <a:schemeClr val="accent3">
            <a:tint val="40000"/>
            <a:alpha val="90000"/>
            <a:hueOff val="7144567"/>
            <a:satOff val="-9195"/>
            <a:lumOff val="-71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7144567"/>
              <a:satOff val="-9195"/>
              <a:lumOff val="-7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A20E9-D61A-4FA7-840B-08A19C0A552C}">
      <dsp:nvSpPr>
        <dsp:cNvPr id="0" name=""/>
        <dsp:cNvSpPr/>
      </dsp:nvSpPr>
      <dsp:spPr>
        <a:xfrm>
          <a:off x="1591376" y="4081298"/>
          <a:ext cx="4666118" cy="315222"/>
        </a:xfrm>
        <a:prstGeom prst="rect">
          <a:avLst/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1776F-748C-456F-B52B-27C9E17F3881}">
      <dsp:nvSpPr>
        <dsp:cNvPr id="0" name=""/>
        <dsp:cNvSpPr/>
      </dsp:nvSpPr>
      <dsp:spPr>
        <a:xfrm>
          <a:off x="4339202" y="2716717"/>
          <a:ext cx="1866447" cy="132725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100" kern="1200" dirty="0" err="1" smtClean="0">
              <a:latin typeface="HY울릉도B" pitchFamily="18" charset="-127"/>
              <a:ea typeface="HY울릉도B" pitchFamily="18" charset="-127"/>
            </a:rPr>
            <a:t>학점이수제</a:t>
          </a:r>
          <a:endParaRPr lang="en-US" altLang="ko-KR" sz="2100" kern="1200" dirty="0" smtClean="0">
            <a:latin typeface="HY울릉도B" pitchFamily="18" charset="-127"/>
            <a:ea typeface="HY울릉도B" pitchFamily="18" charset="-127"/>
          </a:endParaRPr>
        </a:p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100" kern="1200" dirty="0" smtClean="0">
              <a:latin typeface="HY울릉도B" pitchFamily="18" charset="-127"/>
              <a:ea typeface="HY울릉도B" pitchFamily="18" charset="-127"/>
            </a:rPr>
            <a:t>(</a:t>
          </a:r>
          <a:r>
            <a:rPr lang="ko-KR" altLang="en-US" sz="2100" kern="1200" dirty="0" err="1" smtClean="0">
              <a:latin typeface="HY울릉도B" pitchFamily="18" charset="-127"/>
              <a:ea typeface="HY울릉도B" pitchFamily="18" charset="-127"/>
            </a:rPr>
            <a:t>대입시</a:t>
          </a:r>
          <a:r>
            <a:rPr lang="ko-KR" altLang="en-US" sz="2100" kern="1200" dirty="0" smtClean="0">
              <a:latin typeface="HY울릉도B" pitchFamily="18" charset="-127"/>
              <a:ea typeface="HY울릉도B" pitchFamily="18" charset="-127"/>
            </a:rPr>
            <a:t> 인정</a:t>
          </a:r>
          <a:r>
            <a:rPr lang="en-US" altLang="ko-KR" sz="2100" kern="1200" dirty="0" smtClean="0">
              <a:latin typeface="HY울릉도B" pitchFamily="18" charset="-127"/>
              <a:ea typeface="HY울릉도B" pitchFamily="18" charset="-127"/>
            </a:rPr>
            <a:t>)</a:t>
          </a:r>
          <a:endParaRPr lang="ko-KR" altLang="en-US" sz="2100" kern="1200" dirty="0">
            <a:latin typeface="HY울릉도B" pitchFamily="18" charset="-127"/>
            <a:ea typeface="HY울릉도B" pitchFamily="18" charset="-127"/>
          </a:endParaRPr>
        </a:p>
      </dsp:txBody>
      <dsp:txXfrm>
        <a:off x="4339202" y="2716717"/>
        <a:ext cx="1866447" cy="1327251"/>
      </dsp:txXfrm>
    </dsp:sp>
    <dsp:sp modelId="{08E5FBD2-A940-448B-9F2E-7991DC2D083A}">
      <dsp:nvSpPr>
        <dsp:cNvPr id="0" name=""/>
        <dsp:cNvSpPr/>
      </dsp:nvSpPr>
      <dsp:spPr>
        <a:xfrm>
          <a:off x="4339202" y="1327251"/>
          <a:ext cx="1866447" cy="1327251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100" kern="1200" dirty="0" smtClean="0">
              <a:latin typeface="HY울릉도B" pitchFamily="18" charset="-127"/>
              <a:ea typeface="HY울릉도B" pitchFamily="18" charset="-127"/>
            </a:rPr>
            <a:t>대학수준 </a:t>
          </a:r>
          <a:endParaRPr lang="en-US" altLang="ko-KR" sz="2100" kern="1200" dirty="0" smtClean="0">
            <a:latin typeface="HY울릉도B" pitchFamily="18" charset="-127"/>
            <a:ea typeface="HY울릉도B" pitchFamily="18" charset="-127"/>
          </a:endParaRPr>
        </a:p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100" kern="1200" dirty="0" smtClean="0">
              <a:latin typeface="HY울릉도B" pitchFamily="18" charset="-127"/>
              <a:ea typeface="HY울릉도B" pitchFamily="18" charset="-127"/>
            </a:rPr>
            <a:t>과목 학습</a:t>
          </a:r>
          <a:endParaRPr lang="ko-KR" altLang="en-US" sz="2100" kern="1200" dirty="0">
            <a:latin typeface="HY울릉도B" pitchFamily="18" charset="-127"/>
            <a:ea typeface="HY울릉도B" pitchFamily="18" charset="-127"/>
          </a:endParaRPr>
        </a:p>
      </dsp:txBody>
      <dsp:txXfrm>
        <a:off x="4339202" y="1327251"/>
        <a:ext cx="1866447" cy="1327251"/>
      </dsp:txXfrm>
    </dsp:sp>
    <dsp:sp modelId="{FA634411-9342-4C3F-A750-4F79328F0EF1}">
      <dsp:nvSpPr>
        <dsp:cNvPr id="0" name=""/>
        <dsp:cNvSpPr/>
      </dsp:nvSpPr>
      <dsp:spPr>
        <a:xfrm>
          <a:off x="1643222" y="2716717"/>
          <a:ext cx="1866447" cy="1327251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100" kern="1200" dirty="0" smtClean="0">
              <a:latin typeface="HY울릉도B" pitchFamily="18" charset="-127"/>
              <a:ea typeface="HY울릉도B" pitchFamily="18" charset="-127"/>
            </a:rPr>
            <a:t>계절학기</a:t>
          </a:r>
          <a:endParaRPr lang="ko-KR" altLang="en-US" sz="2100" kern="1200" dirty="0">
            <a:latin typeface="HY울릉도B" pitchFamily="18" charset="-127"/>
            <a:ea typeface="HY울릉도B" pitchFamily="18" charset="-127"/>
          </a:endParaRPr>
        </a:p>
      </dsp:txBody>
      <dsp:txXfrm>
        <a:off x="1643222" y="2716717"/>
        <a:ext cx="1866447" cy="1327251"/>
      </dsp:txXfrm>
    </dsp:sp>
    <dsp:sp modelId="{2279F741-C4C7-40D8-8B27-018A5BA1C62B}">
      <dsp:nvSpPr>
        <dsp:cNvPr id="0" name=""/>
        <dsp:cNvSpPr/>
      </dsp:nvSpPr>
      <dsp:spPr>
        <a:xfrm>
          <a:off x="1643222" y="1327251"/>
          <a:ext cx="1866447" cy="1327251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100" kern="1200" dirty="0" err="1" smtClean="0">
              <a:latin typeface="HY울릉도B" pitchFamily="18" charset="-127"/>
              <a:ea typeface="HY울릉도B" pitchFamily="18" charset="-127"/>
            </a:rPr>
            <a:t>무학년제</a:t>
          </a:r>
          <a:endParaRPr lang="ko-KR" altLang="en-US" sz="2100" kern="1200" dirty="0">
            <a:latin typeface="HY울릉도B" pitchFamily="18" charset="-127"/>
            <a:ea typeface="HY울릉도B" pitchFamily="18" charset="-127"/>
          </a:endParaRPr>
        </a:p>
      </dsp:txBody>
      <dsp:txXfrm>
        <a:off x="1643222" y="1327251"/>
        <a:ext cx="1866447" cy="132725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8ECE7A-01BA-4E09-9A18-4590D9E6D963}">
      <dsp:nvSpPr>
        <dsp:cNvPr id="0" name=""/>
        <dsp:cNvSpPr/>
      </dsp:nvSpPr>
      <dsp:spPr>
        <a:xfrm>
          <a:off x="2225040" y="2172962"/>
          <a:ext cx="1645920" cy="1645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사교육 감소</a:t>
          </a:r>
          <a:endParaRPr lang="ko-KR" altLang="en-US" sz="2800" kern="1200" dirty="0"/>
        </a:p>
      </dsp:txBody>
      <dsp:txXfrm>
        <a:off x="2225040" y="2172962"/>
        <a:ext cx="1645920" cy="1645920"/>
      </dsp:txXfrm>
    </dsp:sp>
    <dsp:sp modelId="{D88D8937-1260-4769-82B6-6EA903C7033C}">
      <dsp:nvSpPr>
        <dsp:cNvPr id="0" name=""/>
        <dsp:cNvSpPr/>
      </dsp:nvSpPr>
      <dsp:spPr>
        <a:xfrm rot="11700000">
          <a:off x="758329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D905B7-6C14-4287-A93F-09E068E3DBBD}">
      <dsp:nvSpPr>
        <dsp:cNvPr id="0" name=""/>
        <dsp:cNvSpPr/>
      </dsp:nvSpPr>
      <dsp:spPr>
        <a:xfrm>
          <a:off x="1023" y="1763524"/>
          <a:ext cx="1563624" cy="12508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수준별 수업</a:t>
          </a:r>
          <a:endParaRPr lang="ko-KR" altLang="en-US" sz="2000" kern="1200" dirty="0"/>
        </a:p>
      </dsp:txBody>
      <dsp:txXfrm>
        <a:off x="1023" y="1763524"/>
        <a:ext cx="1563624" cy="1250899"/>
      </dsp:txXfrm>
    </dsp:sp>
    <dsp:sp modelId="{87755EEB-8410-46C3-97B1-395C1481241B}">
      <dsp:nvSpPr>
        <dsp:cNvPr id="0" name=""/>
        <dsp:cNvSpPr/>
      </dsp:nvSpPr>
      <dsp:spPr>
        <a:xfrm rot="14700000">
          <a:off x="1641679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39E5F-AAEE-4AD4-A1DD-FBCEF8643850}">
      <dsp:nvSpPr>
        <dsp:cNvPr id="0" name=""/>
        <dsp:cNvSpPr/>
      </dsp:nvSpPr>
      <dsp:spPr>
        <a:xfrm>
          <a:off x="1275118" y="245117"/>
          <a:ext cx="1563624" cy="12508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방과후 학교</a:t>
          </a:r>
          <a:endParaRPr lang="ko-KR" altLang="en-US" sz="2000" kern="1200" dirty="0"/>
        </a:p>
      </dsp:txBody>
      <dsp:txXfrm>
        <a:off x="1275118" y="245117"/>
        <a:ext cx="1563624" cy="1250899"/>
      </dsp:txXfrm>
    </dsp:sp>
    <dsp:sp modelId="{6567A959-6194-479B-8068-932098FA5A83}">
      <dsp:nvSpPr>
        <dsp:cNvPr id="0" name=""/>
        <dsp:cNvSpPr/>
      </dsp:nvSpPr>
      <dsp:spPr>
        <a:xfrm rot="17700000">
          <a:off x="3015926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962AD9-8716-4B65-945B-2B8E0784A583}">
      <dsp:nvSpPr>
        <dsp:cNvPr id="0" name=""/>
        <dsp:cNvSpPr/>
      </dsp:nvSpPr>
      <dsp:spPr>
        <a:xfrm>
          <a:off x="3257257" y="245117"/>
          <a:ext cx="1563624" cy="12508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밤늦게 까지 자율학습</a:t>
          </a:r>
          <a:endParaRPr lang="ko-KR" altLang="en-US" sz="2000" kern="1200" dirty="0"/>
        </a:p>
      </dsp:txBody>
      <dsp:txXfrm>
        <a:off x="3257257" y="245117"/>
        <a:ext cx="1563624" cy="1250899"/>
      </dsp:txXfrm>
    </dsp:sp>
    <dsp:sp modelId="{B9A97EAF-26F8-4797-9B9A-230AC924C46A}">
      <dsp:nvSpPr>
        <dsp:cNvPr id="0" name=""/>
        <dsp:cNvSpPr/>
      </dsp:nvSpPr>
      <dsp:spPr>
        <a:xfrm rot="20700000">
          <a:off x="3899275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F9C0F3-9ADC-4ECA-9330-5AF2D7FF14C8}">
      <dsp:nvSpPr>
        <dsp:cNvPr id="0" name=""/>
        <dsp:cNvSpPr/>
      </dsp:nvSpPr>
      <dsp:spPr>
        <a:xfrm>
          <a:off x="4531352" y="1763524"/>
          <a:ext cx="1563624" cy="12508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/>
        </a:p>
      </dsp:txBody>
      <dsp:txXfrm>
        <a:off x="4531352" y="1763524"/>
        <a:ext cx="1563624" cy="1250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28779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32346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1903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7072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18754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05975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5933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21757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96891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80596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73473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4AB2D-0B24-407E-AAEE-BA4C1328BC7D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9A031-090B-4C71-9280-AA6EA8F24B2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38348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diagramLayout" Target="../diagrams/layout4.xml"/><Relationship Id="rId7" Type="http://schemas.openxmlformats.org/officeDocument/2006/relationships/diagramLayout" Target="../diagrams/layout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5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diagramColors" Target="../diagrams/colors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428992" y="571480"/>
            <a:ext cx="928694" cy="9286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3428992" y="1500174"/>
            <a:ext cx="928694" cy="92869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357686" y="1500174"/>
            <a:ext cx="928694" cy="92869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5286380" y="1500174"/>
            <a:ext cx="928694" cy="92869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4357686" y="2428868"/>
            <a:ext cx="928694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5286380" y="2428868"/>
            <a:ext cx="928694" cy="92869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5286380" y="3357562"/>
            <a:ext cx="928694" cy="92869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5286380" y="4286256"/>
            <a:ext cx="928694" cy="928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6215074" y="2428868"/>
            <a:ext cx="928694" cy="928694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6215074" y="3357562"/>
            <a:ext cx="928694" cy="928694"/>
          </a:xfrm>
          <a:prstGeom prst="roundRect">
            <a:avLst/>
          </a:prstGeom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7143768" y="2428868"/>
            <a:ext cx="928694" cy="92869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14348" y="3929066"/>
            <a:ext cx="928694" cy="928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4348" y="4857760"/>
            <a:ext cx="928694" cy="9286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1643042" y="3929066"/>
            <a:ext cx="928694" cy="92869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8072462" y="142852"/>
            <a:ext cx="928694" cy="92869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643042" y="4857760"/>
            <a:ext cx="928694" cy="92869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8072462" y="1071546"/>
            <a:ext cx="928694" cy="9286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642910" y="1785926"/>
            <a:ext cx="7023077" cy="166199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ko-KR" altLang="en-US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자율형</a:t>
            </a:r>
            <a:r>
              <a:rPr lang="ko-KR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 사립고등학교</a:t>
            </a:r>
            <a:endParaRPr lang="en-US" altLang="ko-KR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ko-KR" altLang="en-U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계속 추진해야 하는가</a:t>
            </a:r>
            <a:endParaRPr lang="en-US" altLang="ko-KR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부제목 2"/>
          <p:cNvSpPr txBox="1">
            <a:spLocks/>
          </p:cNvSpPr>
          <p:nvPr/>
        </p:nvSpPr>
        <p:spPr>
          <a:xfrm>
            <a:off x="1643042" y="4214818"/>
            <a:ext cx="6400800" cy="1752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lvl="0" indent="-342900" algn="r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찬성  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201</a:t>
            </a:r>
            <a:r>
              <a:rPr lang="en-US" altLang="ko-KR" sz="20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0210009 </a:t>
            </a:r>
            <a:r>
              <a:rPr lang="ko-KR" altLang="en-US" sz="20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김유라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  <a:p>
            <a:pPr marL="342900" marR="0" lvl="0" indent="-342900" algn="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        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2007210067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나영호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  <a:p>
            <a:pPr marL="342900" marR="0" lvl="0" indent="-342900" algn="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반대  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2010210086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이수진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  <a:p>
            <a:pPr marL="342900" marR="0" lvl="0" indent="-342900" algn="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       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2010210052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한지영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차    </a:t>
            </a:r>
            <a:r>
              <a:rPr lang="ko-KR" altLang="en-US" dirty="0" err="1" smtClean="0">
                <a:latin typeface="HY울릉도B" pitchFamily="18" charset="-127"/>
                <a:ea typeface="HY울릉도B" pitchFamily="18" charset="-127"/>
              </a:rPr>
              <a:t>례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785786" y="1857364"/>
          <a:ext cx="7543824" cy="39719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/>
          <a:lstStyle/>
          <a:p>
            <a:r>
              <a:rPr lang="ko-KR" altLang="en-US" dirty="0" err="1" smtClean="0">
                <a:latin typeface="HY울릉도B" pitchFamily="18" charset="-127"/>
                <a:ea typeface="HY울릉도B" pitchFamily="18" charset="-127"/>
              </a:rPr>
              <a:t>자율형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사립고등학교란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?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  기존의 자립형 사립고보다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학교의 자율성을 더 확대</a:t>
            </a:r>
            <a:r>
              <a:rPr lang="en-US" altLang="ko-KR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발전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시킨 것으로 자율적인 교육과정 운영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수업일수 증감 등 학사관리에 있어 학교가 광범위한 자율을 가지게 되는 학교 모델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xmlns="" val="271732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 descr="dd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3143248"/>
            <a:ext cx="4877443" cy="32583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내용 개체 틀 3" descr="%25c7%25d0%25b1%25b3_%25c0%25fc%25b0%25e6_59_2013102116034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500042"/>
            <a:ext cx="4572032" cy="3429024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일반 사립고 </a:t>
            </a:r>
            <a:r>
              <a:rPr lang="en-US" altLang="ko-KR" dirty="0" err="1" smtClean="0">
                <a:latin typeface="HY울릉도B" pitchFamily="18" charset="-127"/>
                <a:ea typeface="HY울릉도B" pitchFamily="18" charset="-127"/>
              </a:rPr>
              <a:t>vs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dirty="0" err="1" smtClean="0">
                <a:latin typeface="HY울릉도B" pitchFamily="18" charset="-127"/>
                <a:ea typeface="HY울릉도B" pitchFamily="18" charset="-127"/>
              </a:rPr>
              <a:t>자율형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사립고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727280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선발기준 및 지원현황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3" y="1700808"/>
            <a:ext cx="4680519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_x132428224" descr="EMB000011204b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844824"/>
            <a:ext cx="3456384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891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전형방식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ko-KR" altLang="en-US" dirty="0" err="1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평준화지역</a:t>
            </a:r>
            <a:r>
              <a:rPr lang="ko-KR" altLang="en-US" dirty="0" err="1" smtClean="0">
                <a:latin typeface="HY울릉도B" pitchFamily="18" charset="-127"/>
                <a:ea typeface="HY울릉도B" pitchFamily="18" charset="-127"/>
              </a:rPr>
              <a:t>은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추첨으로 선발하거나 내신과 </a:t>
            </a:r>
            <a:r>
              <a:rPr lang="ko-KR" altLang="en-US" dirty="0" err="1">
                <a:latin typeface="HY울릉도B" pitchFamily="18" charset="-127"/>
                <a:ea typeface="HY울릉도B" pitchFamily="18" charset="-127"/>
              </a:rPr>
              <a:t>면접점수등을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 반영한 추첨방식으로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선발</a:t>
            </a:r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endParaRPr lang="en-US" altLang="ko-KR" sz="1500" dirty="0"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dirty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비평준화 지역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은 학교가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정한 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방식으로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선발</a:t>
            </a:r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endParaRPr lang="en-US" altLang="ko-KR" sz="1500" dirty="0"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평준화</a:t>
            </a:r>
            <a:r>
              <a:rPr lang="en-US" altLang="ko-KR" dirty="0"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비평준화 지역 모두 필기고사는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금지</a:t>
            </a:r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endParaRPr lang="en-US" altLang="ko-KR" sz="1500" dirty="0"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b="1" dirty="0">
                <a:latin typeface="HY울릉도B" pitchFamily="18" charset="-127"/>
                <a:ea typeface="HY울릉도B" pitchFamily="18" charset="-127"/>
              </a:rPr>
              <a:t>정원의 </a:t>
            </a:r>
            <a:r>
              <a:rPr lang="en-US" altLang="ko-KR" b="1" dirty="0">
                <a:latin typeface="HY울릉도B" pitchFamily="18" charset="-127"/>
                <a:ea typeface="HY울릉도B" pitchFamily="18" charset="-127"/>
              </a:rPr>
              <a:t>20%</a:t>
            </a:r>
            <a:r>
              <a:rPr lang="ko-KR" altLang="en-US" b="1" dirty="0">
                <a:latin typeface="HY울릉도B" pitchFamily="18" charset="-127"/>
                <a:ea typeface="HY울릉도B" pitchFamily="18" charset="-127"/>
              </a:rPr>
              <a:t>이상은 </a:t>
            </a:r>
            <a:r>
              <a:rPr lang="ko-KR" altLang="en-US" b="1" dirty="0" err="1">
                <a:latin typeface="HY울릉도B" pitchFamily="18" charset="-127"/>
                <a:ea typeface="HY울릉도B" pitchFamily="18" charset="-127"/>
              </a:rPr>
              <a:t>사회적배려대상자로</a:t>
            </a:r>
            <a:r>
              <a:rPr lang="ko-KR" altLang="en-US" b="1" dirty="0">
                <a:latin typeface="HY울릉도B" pitchFamily="18" charset="-127"/>
                <a:ea typeface="HY울릉도B" pitchFamily="18" charset="-127"/>
              </a:rPr>
              <a:t> 선발</a:t>
            </a:r>
            <a:r>
              <a:rPr lang="ko-KR" altLang="en-US" dirty="0">
                <a:latin typeface="HY울릉도B" pitchFamily="18" charset="-127"/>
                <a:ea typeface="HY울릉도B" pitchFamily="18" charset="-127"/>
              </a:rPr>
              <a:t>하는데 소득계층에 따라 학비를 전액 또는 부분적으로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지원</a:t>
            </a:r>
            <a:endParaRPr lang="en-US" altLang="ko-KR" dirty="0">
              <a:latin typeface="HY울릉도B" pitchFamily="18" charset="-127"/>
              <a:ea typeface="HY울릉도B" pitchFamily="18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1920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교육과정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graphicFrame>
        <p:nvGraphicFramePr>
          <p:cNvPr id="4" name="다이어그램 3"/>
          <p:cNvGraphicFramePr/>
          <p:nvPr/>
        </p:nvGraphicFramePr>
        <p:xfrm>
          <a:off x="683568" y="1340768"/>
          <a:ext cx="784887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4569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찬성 입장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7560839" cy="4153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1)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학교 운영의 자율성 보장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/>
            </a:r>
            <a:br>
              <a:rPr lang="en-US" altLang="ko-KR" dirty="0" smtClean="0">
                <a:latin typeface="HY울릉도B" pitchFamily="18" charset="-127"/>
                <a:ea typeface="HY울릉도B" pitchFamily="18" charset="-127"/>
              </a:rPr>
            </a:br>
            <a:r>
              <a:rPr lang="ko-KR" altLang="en-US" sz="3300" dirty="0" smtClean="0">
                <a:latin typeface="HY울릉도B" pitchFamily="18" charset="-127"/>
                <a:ea typeface="HY울릉도B" pitchFamily="18" charset="-127"/>
              </a:rPr>
              <a:t>인문계 </a:t>
            </a:r>
            <a:r>
              <a:rPr lang="en-US" altLang="ko-KR" sz="3300" dirty="0" smtClean="0">
                <a:latin typeface="HY울릉도B" pitchFamily="18" charset="-127"/>
                <a:ea typeface="HY울릉도B" pitchFamily="18" charset="-127"/>
              </a:rPr>
              <a:t>VS </a:t>
            </a:r>
            <a:r>
              <a:rPr lang="ko-KR" altLang="en-US" sz="3300" dirty="0" smtClean="0">
                <a:latin typeface="HY울릉도B" pitchFamily="18" charset="-127"/>
                <a:ea typeface="HY울릉도B" pitchFamily="18" charset="-127"/>
              </a:rPr>
              <a:t>자사고</a:t>
            </a:r>
            <a:endParaRPr lang="ko-KR" altLang="en-US" sz="3300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734481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285992"/>
            <a:ext cx="7715304" cy="403142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2)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학교별 차별화된 교육 시스템</a:t>
            </a:r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/>
            </a:r>
            <a:br>
              <a:rPr lang="en-US" altLang="ko-KR" dirty="0" smtClean="0">
                <a:latin typeface="HY울릉도B" pitchFamily="18" charset="-127"/>
                <a:ea typeface="HY울릉도B" pitchFamily="18" charset="-127"/>
              </a:rPr>
            </a:br>
            <a:r>
              <a:rPr lang="ko-KR" altLang="en-US" sz="3300" dirty="0" smtClean="0">
                <a:latin typeface="HY울릉도B" pitchFamily="18" charset="-127"/>
                <a:ea typeface="HY울릉도B" pitchFamily="18" charset="-127"/>
              </a:rPr>
              <a:t>★용인외고★국제과정</a:t>
            </a:r>
            <a:endParaRPr lang="ko-KR" altLang="en-US" sz="3300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>
              <a:buNone/>
            </a:pP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수능 </a:t>
            </a:r>
            <a:r>
              <a:rPr lang="ko-KR" altLang="en-US" sz="2000" dirty="0" err="1" smtClean="0">
                <a:latin typeface="HY울릉도B" pitchFamily="18" charset="-127"/>
                <a:ea typeface="HY울릉도B" pitchFamily="18" charset="-127"/>
              </a:rPr>
              <a:t>심화반</a:t>
            </a:r>
            <a:r>
              <a:rPr lang="en-US" altLang="ko-KR" sz="2000" dirty="0" smtClean="0"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외국어 인증 </a:t>
            </a:r>
            <a:r>
              <a:rPr lang="ko-KR" altLang="en-US" sz="2000" dirty="0" err="1" smtClean="0">
                <a:latin typeface="HY울릉도B" pitchFamily="18" charset="-127"/>
                <a:ea typeface="HY울릉도B" pitchFamily="18" charset="-127"/>
              </a:rPr>
              <a:t>대비반</a:t>
            </a:r>
            <a:r>
              <a:rPr lang="en-US" altLang="ko-KR" sz="2000" dirty="0" smtClean="0">
                <a:latin typeface="HY울릉도B" pitchFamily="18" charset="-127"/>
                <a:ea typeface="HY울릉도B" pitchFamily="18" charset="-127"/>
              </a:rPr>
              <a:t>, SAT</a:t>
            </a: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반</a:t>
            </a:r>
            <a:r>
              <a:rPr lang="en-US" altLang="ko-KR" sz="2000" dirty="0" smtClean="0">
                <a:latin typeface="HY울릉도B" pitchFamily="18" charset="-127"/>
                <a:ea typeface="HY울릉도B" pitchFamily="18" charset="-127"/>
              </a:rPr>
              <a:t>, AP</a:t>
            </a: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반등</a:t>
            </a:r>
            <a:endParaRPr lang="en-US" altLang="ko-KR" sz="2000" dirty="0" smtClean="0"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ko-KR" altLang="ko-KR" sz="2000" dirty="0" smtClean="0">
                <a:latin typeface="HY울릉도B" pitchFamily="18" charset="-127"/>
                <a:ea typeface="HY울릉도B" pitchFamily="18" charset="-127"/>
              </a:rPr>
              <a:t>→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5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수시 뿐 아니라 수능 역시 균형을 대비</a:t>
            </a:r>
            <a:r>
              <a:rPr lang="en-US" altLang="ko-KR" sz="25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</a:p>
          <a:p>
            <a:pPr>
              <a:buNone/>
            </a:pPr>
            <a:r>
              <a:rPr lang="ko-KR" altLang="en-US" sz="25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해외 대학 진학 준비 용이</a:t>
            </a:r>
            <a:endParaRPr lang="en-US" altLang="ko-KR" sz="2500" dirty="0" smtClean="0">
              <a:solidFill>
                <a:srgbClr val="FF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1"/>
            <a:ext cx="8136904" cy="27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611560" y="188640"/>
            <a:ext cx="8229600" cy="1215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3)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성취평가제로 내신 불이익 無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601" name="_x132428224" descr="EMB000011204b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4608512" cy="4320480"/>
          </a:xfrm>
          <a:prstGeom prst="rect">
            <a:avLst/>
          </a:prstGeom>
          <a:noFill/>
        </p:spPr>
      </p:pic>
      <p:pic>
        <p:nvPicPr>
          <p:cNvPr id="6" name="_x132428224" descr="EMB000011204b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700808"/>
            <a:ext cx="3168352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dirty="0" smtClean="0">
                <a:latin typeface="HY울릉도B" pitchFamily="18" charset="-127"/>
                <a:ea typeface="HY울릉도B" pitchFamily="18" charset="-127"/>
              </a:rPr>
              <a:t>4) 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사교육 감소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귀족학교 </a:t>
            </a:r>
            <a:r>
              <a:rPr lang="en-US" altLang="ko-KR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NO,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개천에서 </a:t>
            </a:r>
            <a:r>
              <a:rPr lang="ko-KR" altLang="en-US" dirty="0" err="1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용난다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YES</a:t>
            </a:r>
          </a:p>
          <a:p>
            <a:pPr>
              <a:buNone/>
            </a:pP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자사고 학생 중 정원의 </a:t>
            </a:r>
            <a:r>
              <a:rPr lang="en-US" altLang="ko-KR" sz="2000" dirty="0" smtClean="0">
                <a:latin typeface="HY울릉도B" pitchFamily="18" charset="-127"/>
                <a:ea typeface="HY울릉도B" pitchFamily="18" charset="-127"/>
              </a:rPr>
              <a:t>20%</a:t>
            </a: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가 사회적 배려 대상자로 국가와 자치 단체</a:t>
            </a:r>
            <a:endParaRPr lang="en-US" altLang="ko-KR" sz="2000" dirty="0" smtClean="0"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ko-KR" altLang="en-US" sz="2000" dirty="0" smtClean="0">
                <a:latin typeface="HY울릉도B" pitchFamily="18" charset="-127"/>
                <a:ea typeface="HY울릉도B" pitchFamily="18" charset="-127"/>
              </a:rPr>
              <a:t>가 교육 경비를 지원하고 있음</a:t>
            </a:r>
            <a:endParaRPr lang="en-US" altLang="ko-KR" sz="2000" dirty="0" smtClean="0"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endParaRPr lang="en-US" altLang="ko-KR" sz="2000" dirty="0" smtClean="0"/>
          </a:p>
        </p:txBody>
      </p:sp>
      <p:graphicFrame>
        <p:nvGraphicFramePr>
          <p:cNvPr id="6" name="다이어그램 5"/>
          <p:cNvGraphicFramePr/>
          <p:nvPr/>
        </p:nvGraphicFramePr>
        <p:xfrm>
          <a:off x="1403648" y="279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84168" y="4869160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</a:rPr>
              <a:t>토요교육</a:t>
            </a:r>
            <a:r>
              <a:rPr lang="ko-KR" altLang="en-US" dirty="0" smtClean="0">
                <a:solidFill>
                  <a:schemeClr val="bg1"/>
                </a:solidFill>
              </a:rPr>
              <a:t> 운영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시민모임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30000" contrast="-10000"/>
          </a:blip>
          <a:stretch>
            <a:fillRect/>
          </a:stretch>
        </p:blipFill>
        <p:spPr>
          <a:xfrm>
            <a:off x="214282" y="428604"/>
            <a:ext cx="5238750" cy="3924300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반대 입장</a:t>
            </a:r>
            <a:endParaRPr lang="ko-KR" altLang="en-US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" name="그림 4" descr="P6200560.jpg"/>
          <p:cNvPicPr>
            <a:picLocks noChangeAspect="1"/>
          </p:cNvPicPr>
          <p:nvPr/>
        </p:nvPicPr>
        <p:blipFill>
          <a:blip r:embed="rId3">
            <a:lum bright="20000" contrast="-20000"/>
          </a:blip>
          <a:stretch>
            <a:fillRect/>
          </a:stretch>
        </p:blipFill>
        <p:spPr>
          <a:xfrm>
            <a:off x="4143372" y="3143248"/>
            <a:ext cx="4723287" cy="345229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5286380" y="1785926"/>
            <a:ext cx="3075506" cy="10453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ko-KR" altLang="en-US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Y궁서B" pitchFamily="18" charset="-127"/>
                <a:ea typeface="HY궁서B" pitchFamily="18" charset="-127"/>
              </a:rPr>
              <a:t>귀족학교</a:t>
            </a:r>
            <a:endParaRPr lang="en-US" altLang="ko-KR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Y궁서B" pitchFamily="18" charset="-127"/>
              <a:ea typeface="HY궁서B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 rot="20901291">
            <a:off x="703203" y="3629016"/>
            <a:ext cx="6189515" cy="707886"/>
          </a:xfrm>
          <a:prstGeom prst="rect">
            <a:avLst/>
          </a:prstGeom>
          <a:solidFill>
            <a:schemeClr val="bg2">
              <a:lumMod val="75000"/>
            </a:schemeClr>
          </a:solidFill>
          <a:effectLst>
            <a:softEdge rad="1270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강B" pitchFamily="18" charset="-127"/>
                <a:ea typeface="HY강B" pitchFamily="18" charset="-127"/>
              </a:rPr>
              <a:t>일반학교 삼류학교로 낙인</a:t>
            </a:r>
            <a:endParaRPr lang="en-US" altLang="ko-KR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57158" y="5000636"/>
            <a:ext cx="235745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경쟁교육</a:t>
            </a:r>
            <a:endParaRPr lang="en-US" altLang="ko-KR" sz="40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857356" y="5715016"/>
            <a:ext cx="27767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서열화</a:t>
            </a:r>
            <a:r>
              <a:rPr lang="ko-KR" altLang="en-U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조장</a:t>
            </a:r>
            <a:endParaRPr lang="en-US" altLang="ko-K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1)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지원율 감소와 중도 이탈</a:t>
            </a:r>
            <a:endParaRPr lang="ko-KR" altLang="en-US" sz="4000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내용 개체 틀 5" descr="그림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85786" y="1785926"/>
            <a:ext cx="3493827" cy="3986784"/>
          </a:xfrm>
        </p:spPr>
      </p:pic>
      <p:sp>
        <p:nvSpPr>
          <p:cNvPr id="5" name="내용 개체 틀 4"/>
          <p:cNvSpPr>
            <a:spLocks noGrp="1"/>
          </p:cNvSpPr>
          <p:nvPr>
            <p:ph sz="half" idx="2"/>
          </p:nvPr>
        </p:nvSpPr>
        <p:spPr>
          <a:xfrm>
            <a:off x="4643438" y="1714488"/>
            <a:ext cx="4138642" cy="4525963"/>
          </a:xfrm>
        </p:spPr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지원자 미달 사태</a:t>
            </a:r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2011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년 자사고 </a:t>
            </a:r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50</a:t>
            </a:r>
            <a:r>
              <a:rPr lang="ko-KR" altLang="en-US" sz="2400" dirty="0" err="1" smtClean="0">
                <a:latin typeface="HY울릉도B" pitchFamily="18" charset="-127"/>
                <a:ea typeface="HY울릉도B" pitchFamily="18" charset="-127"/>
              </a:rPr>
              <a:t>곳신입생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4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전출 및</a:t>
            </a:r>
            <a:r>
              <a:rPr lang="en-US" altLang="ko-KR" sz="24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400" dirty="0" err="1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중도이탈율은</a:t>
            </a:r>
            <a:r>
              <a:rPr lang="ko-KR" altLang="en-US" sz="24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8.4%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로 </a:t>
            </a:r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1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만</a:t>
            </a:r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7433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명 가운데 </a:t>
            </a:r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1470</a:t>
            </a:r>
            <a:r>
              <a:rPr lang="ko-KR" altLang="en-US" sz="2400" dirty="0" smtClean="0">
                <a:latin typeface="HY울릉도B" pitchFamily="18" charset="-127"/>
                <a:ea typeface="HY울릉도B" pitchFamily="18" charset="-127"/>
              </a:rPr>
              <a:t>명이 중도에 그만두었다</a:t>
            </a:r>
            <a:r>
              <a:rPr lang="en-US" altLang="ko-KR" sz="2400" dirty="0" smtClean="0">
                <a:latin typeface="HY울릉도B" pitchFamily="18" charset="-127"/>
                <a:ea typeface="HY울릉도B" pitchFamily="18" charset="-127"/>
              </a:rPr>
              <a:t>.</a:t>
            </a:r>
            <a:endParaRPr lang="ko-KR" altLang="en-US" sz="2400" dirty="0" smtClean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오른쪽 화살표 6"/>
          <p:cNvSpPr/>
          <p:nvPr/>
        </p:nvSpPr>
        <p:spPr>
          <a:xfrm rot="1387245">
            <a:off x="2170641" y="2765633"/>
            <a:ext cx="1060605" cy="357190"/>
          </a:xfrm>
          <a:prstGeom prst="rightArrow">
            <a:avLst/>
          </a:prstGeom>
          <a:solidFill>
            <a:srgbClr val="FFFF00"/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2)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교육을</a:t>
            </a:r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통한 신분</a:t>
            </a:r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세습</a:t>
            </a:r>
            <a:endParaRPr lang="ko-KR" altLang="en-US" sz="4000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4" name="내용 개체 틀 3" descr="삼성고_건설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571612"/>
            <a:ext cx="5000660" cy="3745949"/>
          </a:xfrm>
        </p:spPr>
      </p:pic>
      <p:pic>
        <p:nvPicPr>
          <p:cNvPr id="5" name="그림 4" descr="1인시위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357298"/>
            <a:ext cx="4857784" cy="5294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시민토론회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571480"/>
            <a:ext cx="5238750" cy="3924300"/>
          </a:xfrm>
        </p:spPr>
      </p:pic>
      <p:sp>
        <p:nvSpPr>
          <p:cNvPr id="5" name="직사각형 4"/>
          <p:cNvSpPr/>
          <p:nvPr/>
        </p:nvSpPr>
        <p:spPr>
          <a:xfrm>
            <a:off x="1571604" y="4714884"/>
            <a:ext cx="63610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교육비만</a:t>
            </a:r>
            <a:r>
              <a:rPr lang="ko-KR" alt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ko-KR" altLang="en-US" sz="4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천만원</a:t>
            </a:r>
            <a:endParaRPr lang="en-US" altLang="ko-KR" sz="4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ko-KR" alt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임직원자녀 </a:t>
            </a:r>
            <a:r>
              <a:rPr lang="en-US" altLang="ko-K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70% </a:t>
            </a:r>
            <a:r>
              <a:rPr lang="ko-KR" alt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입학</a:t>
            </a:r>
            <a:r>
              <a:rPr lang="en-US" altLang="ko-K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…!</a:t>
            </a:r>
            <a:endParaRPr lang="en-US" altLang="ko-KR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3357562"/>
            <a:ext cx="7440459" cy="292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3)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공교육의 붕괴</a:t>
            </a:r>
            <a:endParaRPr lang="ko-KR" altLang="en-US" sz="4000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내용 개체 틀 5" descr="늘린_수업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3198523" cy="4071966"/>
          </a:xfrm>
        </p:spPr>
      </p:pic>
      <p:sp>
        <p:nvSpPr>
          <p:cNvPr id="5" name="내용 개체 틀 4"/>
          <p:cNvSpPr>
            <a:spLocks noGrp="1"/>
          </p:cNvSpPr>
          <p:nvPr>
            <p:ph sz="half" idx="2"/>
          </p:nvPr>
        </p:nvSpPr>
        <p:spPr>
          <a:xfrm>
            <a:off x="4643438" y="1500174"/>
            <a:ext cx="4038600" cy="4525963"/>
          </a:xfrm>
        </p:spPr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학교 운영 자율성 보장으로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입시위주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교육</a:t>
            </a:r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dirty="0" err="1" smtClean="0">
                <a:latin typeface="HY울릉도B" pitchFamily="18" charset="-127"/>
                <a:ea typeface="HY울릉도B" pitchFamily="18" charset="-127"/>
              </a:rPr>
              <a:t>일반고</a:t>
            </a:r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차별지원</a:t>
            </a:r>
            <a:endParaRPr lang="en-US" altLang="ko-KR" dirty="0" smtClean="0">
              <a:solidFill>
                <a:srgbClr val="FF0000"/>
              </a:solidFill>
              <a:latin typeface="HY울릉도B" pitchFamily="18" charset="-127"/>
              <a:ea typeface="HY울릉도B" pitchFamily="18" charset="-127"/>
            </a:endParaRPr>
          </a:p>
          <a:p>
            <a:endParaRPr lang="en-US" altLang="ko-KR" dirty="0" smtClean="0"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dirty="0" smtClean="0">
                <a:latin typeface="HY울릉도B" pitchFamily="18" charset="-127"/>
                <a:ea typeface="HY울릉도B" pitchFamily="18" charset="-127"/>
              </a:rPr>
              <a:t>일반고의 </a:t>
            </a:r>
            <a:r>
              <a:rPr lang="ko-KR" altLang="en-US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학력저하</a:t>
            </a:r>
            <a:endParaRPr lang="ko-KR" altLang="en-US" dirty="0">
              <a:solidFill>
                <a:srgbClr val="FF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7" name="그림 6" descr="사본 -2013030863001_20130309789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500174"/>
            <a:ext cx="3921466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>
                <a:latin typeface="HY울릉도B" pitchFamily="18" charset="-127"/>
                <a:ea typeface="HY울릉도B" pitchFamily="18" charset="-127"/>
              </a:rPr>
              <a:t>4) </a:t>
            </a:r>
            <a:r>
              <a:rPr lang="ko-KR" altLang="en-US" sz="4000" dirty="0" smtClean="0">
                <a:latin typeface="HY울릉도B" pitchFamily="18" charset="-127"/>
                <a:ea typeface="HY울릉도B" pitchFamily="18" charset="-127"/>
              </a:rPr>
              <a:t>학비 부담 가중 및 사교육 증가</a:t>
            </a:r>
            <a:endParaRPr lang="ko-KR" altLang="en-US" sz="4000" dirty="0"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" name="그림 4" descr="등록금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736"/>
            <a:ext cx="6572296" cy="5148299"/>
          </a:xfrm>
          <a:prstGeom prst="rect">
            <a:avLst/>
          </a:prstGeom>
        </p:spPr>
      </p:pic>
      <p:pic>
        <p:nvPicPr>
          <p:cNvPr id="4" name="내용 개체 틀 3" descr="교육비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0" y="2500306"/>
            <a:ext cx="4157768" cy="3929090"/>
          </a:xfrm>
          <a:ln w="190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>
          <a:xfrm>
            <a:off x="214282" y="1785926"/>
            <a:ext cx="4040188" cy="639762"/>
          </a:xfrm>
        </p:spPr>
        <p:txBody>
          <a:bodyPr>
            <a:normAutofit lnSpcReduction="10000"/>
          </a:bodyPr>
          <a:lstStyle/>
          <a:p>
            <a:pPr algn="ctr"/>
            <a:r>
              <a:rPr lang="ko-KR" altLang="en-US" sz="3600" dirty="0" smtClean="0"/>
              <a:t>찬성</a:t>
            </a:r>
            <a:endParaRPr lang="ko-KR" altLang="en-US" sz="3200" dirty="0"/>
          </a:p>
        </p:txBody>
      </p:sp>
      <p:graphicFrame>
        <p:nvGraphicFramePr>
          <p:cNvPr id="11" name="내용 개체 틀 10"/>
          <p:cNvGraphicFramePr>
            <a:graphicFrameLocks noGrp="1"/>
          </p:cNvGraphicFramePr>
          <p:nvPr>
            <p:ph sz="half" idx="2"/>
          </p:nvPr>
        </p:nvGraphicFramePr>
        <p:xfrm>
          <a:off x="214282" y="2428868"/>
          <a:ext cx="4040188" cy="395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텍스트 개체 틀 7"/>
          <p:cNvSpPr>
            <a:spLocks noGrp="1"/>
          </p:cNvSpPr>
          <p:nvPr>
            <p:ph type="body" sz="quarter" idx="3"/>
          </p:nvPr>
        </p:nvSpPr>
        <p:spPr>
          <a:xfrm>
            <a:off x="4857752" y="1785926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ko-KR" altLang="en-US" sz="3600" dirty="0" smtClean="0"/>
              <a:t>반대</a:t>
            </a:r>
            <a:endParaRPr lang="ko-KR" altLang="en-US" sz="3600" dirty="0"/>
          </a:p>
        </p:txBody>
      </p:sp>
      <p:graphicFrame>
        <p:nvGraphicFramePr>
          <p:cNvPr id="12" name="내용 개체 틀 11"/>
          <p:cNvGraphicFramePr>
            <a:graphicFrameLocks noGrp="1"/>
          </p:cNvGraphicFramePr>
          <p:nvPr>
            <p:ph sz="quarter" idx="4"/>
          </p:nvPr>
        </p:nvGraphicFramePr>
        <p:xfrm>
          <a:off x="4857752" y="2428868"/>
          <a:ext cx="4041775" cy="395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직사각형 9"/>
          <p:cNvSpPr/>
          <p:nvPr/>
        </p:nvSpPr>
        <p:spPr>
          <a:xfrm>
            <a:off x="1214414" y="142852"/>
            <a:ext cx="668644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자율형</a:t>
            </a:r>
            <a:r>
              <a:rPr lang="ko-KR" altLang="en-U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사립학교의 추진</a:t>
            </a:r>
            <a:endParaRPr lang="en-US" altLang="ko-KR" sz="4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ko-KR" altLang="en-U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여러분의 의견은</a:t>
            </a:r>
            <a:r>
              <a:rPr lang="en-US" altLang="ko-KR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?</a:t>
            </a:r>
            <a:endParaRPr lang="en-US" altLang="ko-KR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71934" y="1643050"/>
            <a:ext cx="1083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C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VS</a:t>
            </a:r>
            <a:endParaRPr lang="en-US" altLang="ko-KR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FFC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animClr clrSpc="rgb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Graphic spid="11" grpId="0">
        <p:bldAsOne/>
      </p:bldGraphic>
      <p:bldP spid="8" grpId="0" build="allAtOnce"/>
      <p:bldGraphic spid="12" grpId="0">
        <p:bldAsOne/>
      </p:bldGraphic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323</Words>
  <Application>Microsoft Office PowerPoint</Application>
  <PresentationFormat>화면 슬라이드 쇼(4:3)</PresentationFormat>
  <Paragraphs>89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슬라이드 1</vt:lpstr>
      <vt:lpstr>차    례</vt:lpstr>
      <vt:lpstr>자율형 사립고등학교란?</vt:lpstr>
      <vt:lpstr>슬라이드 4</vt:lpstr>
      <vt:lpstr>일반 사립고 vs 자율형 사립고</vt:lpstr>
      <vt:lpstr>선발기준 및 지원현황</vt:lpstr>
      <vt:lpstr>전형방식</vt:lpstr>
      <vt:lpstr>교육과정</vt:lpstr>
      <vt:lpstr>찬성 입장</vt:lpstr>
      <vt:lpstr>1) 학교 운영의 자율성 보장 인문계 VS 자사고</vt:lpstr>
      <vt:lpstr>2) 학교별 차별화된 교육 시스템 ★용인외고★국제과정</vt:lpstr>
      <vt:lpstr>3) 성취평가제로 내신 불이익 無</vt:lpstr>
      <vt:lpstr>4) 사교육 감소</vt:lpstr>
      <vt:lpstr>반대 입장</vt:lpstr>
      <vt:lpstr>1) 지원율 감소와 중도 이탈</vt:lpstr>
      <vt:lpstr>2) 교육을 통한 신분 세습</vt:lpstr>
      <vt:lpstr>슬라이드 17</vt:lpstr>
      <vt:lpstr>3) 공교육의 붕괴</vt:lpstr>
      <vt:lpstr>4) 학비 부담 가중 및 사교육 증가</vt:lpstr>
      <vt:lpstr>슬라이드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당신의 명품은?</dc:title>
  <dc:creator>user</dc:creator>
  <cp:lastModifiedBy>User</cp:lastModifiedBy>
  <cp:revision>59</cp:revision>
  <dcterms:created xsi:type="dcterms:W3CDTF">2013-11-11T05:25:49Z</dcterms:created>
  <dcterms:modified xsi:type="dcterms:W3CDTF">2013-11-14T11:51:57Z</dcterms:modified>
</cp:coreProperties>
</file>