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69" r:id="rId3"/>
    <p:sldId id="268" r:id="rId4"/>
    <p:sldId id="273" r:id="rId5"/>
    <p:sldId id="281" r:id="rId6"/>
    <p:sldId id="280" r:id="rId7"/>
    <p:sldId id="274" r:id="rId8"/>
    <p:sldId id="275" r:id="rId9"/>
    <p:sldId id="282" r:id="rId10"/>
    <p:sldId id="283" r:id="rId11"/>
    <p:sldId id="276" r:id="rId12"/>
    <p:sldId id="284" r:id="rId13"/>
    <p:sldId id="285" r:id="rId14"/>
    <p:sldId id="257" r:id="rId15"/>
    <p:sldId id="267" r:id="rId16"/>
    <p:sldId id="258" r:id="rId17"/>
    <p:sldId id="259" r:id="rId18"/>
    <p:sldId id="260" r:id="rId19"/>
    <p:sldId id="286" r:id="rId20"/>
    <p:sldId id="287" r:id="rId21"/>
    <p:sldId id="266" r:id="rId2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8FC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9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502B78-AF05-48DE-9057-084055D0CDE5}" type="doc">
      <dgm:prSet loTypeId="urn:microsoft.com/office/officeart/2005/8/layout/vList2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pPr latinLnBrk="1"/>
          <a:endParaRPr lang="ko-KR" altLang="en-US"/>
        </a:p>
      </dgm:t>
    </dgm:pt>
    <dgm:pt modelId="{2D94A705-F4C1-4E5C-A61C-1E3C29BEDD5A}">
      <dgm:prSet phldrT="[텍스트]"/>
      <dgm:spPr/>
      <dgm:t>
        <a:bodyPr/>
        <a:lstStyle/>
        <a:p>
          <a:pPr latinLnBrk="1"/>
          <a:r>
            <a:rPr lang="ko-KR" altLang="en-US" dirty="0" smtClean="0"/>
            <a:t>왜 건설하나요</a:t>
          </a:r>
          <a:r>
            <a:rPr lang="en-US" altLang="ko-KR" dirty="0" smtClean="0"/>
            <a:t>?</a:t>
          </a:r>
          <a:endParaRPr lang="ko-KR" altLang="en-US" dirty="0"/>
        </a:p>
      </dgm:t>
    </dgm:pt>
    <dgm:pt modelId="{0121CAFB-C673-4E92-A917-D2A5C6888E9E}" type="parTrans" cxnId="{FC828568-9238-4891-8892-BB6570CA6897}">
      <dgm:prSet/>
      <dgm:spPr/>
      <dgm:t>
        <a:bodyPr/>
        <a:lstStyle/>
        <a:p>
          <a:pPr latinLnBrk="1"/>
          <a:endParaRPr lang="ko-KR" altLang="en-US"/>
        </a:p>
      </dgm:t>
    </dgm:pt>
    <dgm:pt modelId="{B9DEC3A8-7DBB-4D45-97D7-1A314643724D}" type="sibTrans" cxnId="{FC828568-9238-4891-8892-BB6570CA6897}">
      <dgm:prSet/>
      <dgm:spPr/>
      <dgm:t>
        <a:bodyPr/>
        <a:lstStyle/>
        <a:p>
          <a:pPr latinLnBrk="1"/>
          <a:endParaRPr lang="ko-KR" altLang="en-US"/>
        </a:p>
      </dgm:t>
    </dgm:pt>
    <dgm:pt modelId="{F183536A-ED05-4CA8-9F38-374DB9DEFACE}">
      <dgm:prSet phldrT="[텍스트]"/>
      <dgm:spPr/>
      <dgm:t>
        <a:bodyPr/>
        <a:lstStyle/>
        <a:p>
          <a:pPr latinLnBrk="1"/>
          <a:r>
            <a:rPr lang="ko-KR" altLang="en-US" dirty="0" smtClean="0"/>
            <a:t>왜 지하철로 하지 않나요</a:t>
          </a:r>
          <a:r>
            <a:rPr lang="en-US" altLang="ko-KR" dirty="0" smtClean="0"/>
            <a:t>?</a:t>
          </a:r>
          <a:endParaRPr lang="ko-KR" altLang="en-US" dirty="0"/>
        </a:p>
      </dgm:t>
    </dgm:pt>
    <dgm:pt modelId="{7EA28564-2091-4F2E-A325-34E3CCC9D01B}" type="parTrans" cxnId="{508FB16F-3C5E-434C-9E3D-7AF2FA860E7A}">
      <dgm:prSet/>
      <dgm:spPr/>
      <dgm:t>
        <a:bodyPr/>
        <a:lstStyle/>
        <a:p>
          <a:pPr latinLnBrk="1"/>
          <a:endParaRPr lang="ko-KR" altLang="en-US"/>
        </a:p>
      </dgm:t>
    </dgm:pt>
    <dgm:pt modelId="{BE268523-6BC7-416A-BA51-1B4B937FE446}" type="sibTrans" cxnId="{508FB16F-3C5E-434C-9E3D-7AF2FA860E7A}">
      <dgm:prSet/>
      <dgm:spPr/>
      <dgm:t>
        <a:bodyPr/>
        <a:lstStyle/>
        <a:p>
          <a:pPr latinLnBrk="1"/>
          <a:endParaRPr lang="ko-KR" altLang="en-US"/>
        </a:p>
      </dgm:t>
    </dgm:pt>
    <dgm:pt modelId="{FBF8D898-8D28-4EF6-83C7-1E0ED0CF2700}">
      <dgm:prSet phldrT="[텍스트]"/>
      <dgm:spPr/>
      <dgm:t>
        <a:bodyPr/>
        <a:lstStyle/>
        <a:p>
          <a:pPr latinLnBrk="1"/>
          <a:r>
            <a:rPr lang="ko-KR" altLang="en-US" dirty="0" smtClean="0"/>
            <a:t>건설방식</a:t>
          </a:r>
          <a:r>
            <a:rPr lang="en-US" altLang="ko-KR" dirty="0" smtClean="0"/>
            <a:t>,</a:t>
          </a:r>
          <a:r>
            <a:rPr lang="ko-KR" altLang="en-US" dirty="0" smtClean="0"/>
            <a:t> 어떻게 결정하나요</a:t>
          </a:r>
          <a:r>
            <a:rPr lang="en-US" altLang="ko-KR" dirty="0" smtClean="0"/>
            <a:t>? </a:t>
          </a:r>
          <a:endParaRPr lang="ko-KR" altLang="en-US" dirty="0"/>
        </a:p>
      </dgm:t>
    </dgm:pt>
    <dgm:pt modelId="{A8DA9528-B12E-471B-AFFC-A1CCA91DEED3}" type="parTrans" cxnId="{F844382A-4A11-455B-9010-70B462D32C3A}">
      <dgm:prSet/>
      <dgm:spPr/>
      <dgm:t>
        <a:bodyPr/>
        <a:lstStyle/>
        <a:p>
          <a:pPr latinLnBrk="1"/>
          <a:endParaRPr lang="ko-KR" altLang="en-US"/>
        </a:p>
      </dgm:t>
    </dgm:pt>
    <dgm:pt modelId="{6F019303-2629-45EB-9ED8-4F9F3F4C32EE}" type="sibTrans" cxnId="{F844382A-4A11-455B-9010-70B462D32C3A}">
      <dgm:prSet/>
      <dgm:spPr/>
      <dgm:t>
        <a:bodyPr/>
        <a:lstStyle/>
        <a:p>
          <a:pPr latinLnBrk="1"/>
          <a:endParaRPr lang="ko-KR" altLang="en-US"/>
        </a:p>
      </dgm:t>
    </dgm:pt>
    <dgm:pt modelId="{BC6E91DF-831C-4F45-BE00-22246DCC03B7}">
      <dgm:prSet phldrT="[텍스트]"/>
      <dgm:spPr/>
      <dgm:t>
        <a:bodyPr/>
        <a:lstStyle/>
        <a:p>
          <a:pPr latinLnBrk="1"/>
          <a:r>
            <a:rPr lang="ko-KR" altLang="en-US" dirty="0" smtClean="0"/>
            <a:t>교통문제 해결 </a:t>
          </a:r>
          <a:endParaRPr lang="ko-KR" altLang="en-US" dirty="0"/>
        </a:p>
      </dgm:t>
    </dgm:pt>
    <dgm:pt modelId="{6A041E7D-A747-4F17-8311-F0960257C01C}" type="parTrans" cxnId="{C4BA52C6-78CD-4564-A480-22A7F072BBB4}">
      <dgm:prSet/>
      <dgm:spPr/>
      <dgm:t>
        <a:bodyPr/>
        <a:lstStyle/>
        <a:p>
          <a:pPr latinLnBrk="1"/>
          <a:endParaRPr lang="ko-KR" altLang="en-US"/>
        </a:p>
      </dgm:t>
    </dgm:pt>
    <dgm:pt modelId="{F7EF3329-922D-44F5-B18C-19693E5ABD37}" type="sibTrans" cxnId="{C4BA52C6-78CD-4564-A480-22A7F072BBB4}">
      <dgm:prSet/>
      <dgm:spPr/>
      <dgm:t>
        <a:bodyPr/>
        <a:lstStyle/>
        <a:p>
          <a:pPr latinLnBrk="1"/>
          <a:endParaRPr lang="ko-KR" altLang="en-US"/>
        </a:p>
      </dgm:t>
    </dgm:pt>
    <dgm:pt modelId="{41AC8507-ABFB-4BF3-BEBD-8C63263388F1}">
      <dgm:prSet/>
      <dgm:spPr/>
      <dgm:t>
        <a:bodyPr/>
        <a:lstStyle/>
        <a:p>
          <a:pPr latinLnBrk="1"/>
          <a:r>
            <a:rPr lang="ko-KR" altLang="en-US" dirty="0" smtClean="0"/>
            <a:t>대중교통 편의</a:t>
          </a:r>
          <a:endParaRPr lang="ko-KR" altLang="en-US" dirty="0"/>
        </a:p>
      </dgm:t>
    </dgm:pt>
    <dgm:pt modelId="{72E9DF9B-824A-46E5-B74C-8C19C45CFB20}" type="parTrans" cxnId="{2B205BFD-F4B7-4669-8FB5-E28EEBBF2E7F}">
      <dgm:prSet/>
      <dgm:spPr/>
      <dgm:t>
        <a:bodyPr/>
        <a:lstStyle/>
        <a:p>
          <a:pPr latinLnBrk="1"/>
          <a:endParaRPr lang="ko-KR" altLang="en-US"/>
        </a:p>
      </dgm:t>
    </dgm:pt>
    <dgm:pt modelId="{51F65583-636A-4DD6-BEA5-9646227F5BFD}" type="sibTrans" cxnId="{2B205BFD-F4B7-4669-8FB5-E28EEBBF2E7F}">
      <dgm:prSet/>
      <dgm:spPr/>
      <dgm:t>
        <a:bodyPr/>
        <a:lstStyle/>
        <a:p>
          <a:pPr latinLnBrk="1"/>
          <a:endParaRPr lang="ko-KR" altLang="en-US"/>
        </a:p>
      </dgm:t>
    </dgm:pt>
    <dgm:pt modelId="{33504076-9EC9-4CF8-A731-B4D55EEA1243}">
      <dgm:prSet/>
      <dgm:spPr/>
      <dgm:t>
        <a:bodyPr/>
        <a:lstStyle/>
        <a:p>
          <a:pPr latinLnBrk="1"/>
          <a:r>
            <a:rPr lang="ko-KR" altLang="en-US" dirty="0" smtClean="0"/>
            <a:t>지역경제 발전 </a:t>
          </a:r>
          <a:endParaRPr lang="ko-KR" altLang="en-US" dirty="0"/>
        </a:p>
      </dgm:t>
    </dgm:pt>
    <dgm:pt modelId="{E210EDCF-7F08-4522-AC2E-DF063BE88A9A}" type="parTrans" cxnId="{AE2F6C2B-6332-42CC-B329-F9A12DB7FFAB}">
      <dgm:prSet/>
      <dgm:spPr/>
      <dgm:t>
        <a:bodyPr/>
        <a:lstStyle/>
        <a:p>
          <a:pPr latinLnBrk="1"/>
          <a:endParaRPr lang="ko-KR" altLang="en-US"/>
        </a:p>
      </dgm:t>
    </dgm:pt>
    <dgm:pt modelId="{F488D2F9-66E3-45B4-9429-0BE495807E49}" type="sibTrans" cxnId="{AE2F6C2B-6332-42CC-B329-F9A12DB7FFAB}">
      <dgm:prSet/>
      <dgm:spPr/>
      <dgm:t>
        <a:bodyPr/>
        <a:lstStyle/>
        <a:p>
          <a:pPr latinLnBrk="1"/>
          <a:endParaRPr lang="ko-KR" altLang="en-US"/>
        </a:p>
      </dgm:t>
    </dgm:pt>
    <dgm:pt modelId="{2C6B3378-C935-4583-9577-CBC378D4E022}">
      <dgm:prSet phldrT="[텍스트]"/>
      <dgm:spPr/>
      <dgm:t>
        <a:bodyPr/>
        <a:lstStyle/>
        <a:p>
          <a:pPr latinLnBrk="1"/>
          <a:r>
            <a:rPr lang="en-US" altLang="ko-KR" dirty="0" smtClean="0"/>
            <a:t>2</a:t>
          </a:r>
          <a:r>
            <a:rPr lang="ko-KR" altLang="en-US" dirty="0" smtClean="0"/>
            <a:t>호선은 국비</a:t>
          </a:r>
          <a:r>
            <a:rPr lang="en-US" altLang="ko-KR" dirty="0" smtClean="0"/>
            <a:t>(60%)</a:t>
          </a:r>
          <a:r>
            <a:rPr lang="ko-KR" altLang="en-US" dirty="0" smtClean="0"/>
            <a:t>를 지원받아야만 가능한 사업</a:t>
          </a:r>
          <a:endParaRPr lang="ko-KR" altLang="en-US" dirty="0"/>
        </a:p>
      </dgm:t>
    </dgm:pt>
    <dgm:pt modelId="{A63A5217-5BBA-4AA4-977E-C917D31E42A7}" type="parTrans" cxnId="{5CE76C9A-9D75-4A1F-8DE5-D6E33531DA20}">
      <dgm:prSet/>
      <dgm:spPr/>
      <dgm:t>
        <a:bodyPr/>
        <a:lstStyle/>
        <a:p>
          <a:pPr latinLnBrk="1"/>
          <a:endParaRPr lang="ko-KR" altLang="en-US"/>
        </a:p>
      </dgm:t>
    </dgm:pt>
    <dgm:pt modelId="{25F010B9-1C57-4A03-BC6F-9AA06ECA43FA}" type="sibTrans" cxnId="{5CE76C9A-9D75-4A1F-8DE5-D6E33531DA20}">
      <dgm:prSet/>
      <dgm:spPr/>
      <dgm:t>
        <a:bodyPr/>
        <a:lstStyle/>
        <a:p>
          <a:pPr latinLnBrk="1"/>
          <a:endParaRPr lang="ko-KR" altLang="en-US"/>
        </a:p>
      </dgm:t>
    </dgm:pt>
    <dgm:pt modelId="{BE66B9C2-958D-44E1-A436-C9C96D89C267}">
      <dgm:prSet/>
      <dgm:spPr/>
      <dgm:t>
        <a:bodyPr/>
        <a:lstStyle/>
        <a:p>
          <a:pPr latinLnBrk="1"/>
          <a:r>
            <a:rPr lang="ko-KR" altLang="en-US" dirty="0" smtClean="0"/>
            <a:t>지하철 방식은 경제성이 낮아 예비타당성 조사 통과 불가능</a:t>
          </a:r>
          <a:endParaRPr lang="ko-KR" altLang="en-US" dirty="0"/>
        </a:p>
      </dgm:t>
    </dgm:pt>
    <dgm:pt modelId="{CE6A9DAF-AE48-4247-A01E-FACD64DE45E8}" type="parTrans" cxnId="{E869081F-1623-44F1-BDBF-AD83D6A19D16}">
      <dgm:prSet/>
      <dgm:spPr/>
      <dgm:t>
        <a:bodyPr/>
        <a:lstStyle/>
        <a:p>
          <a:pPr latinLnBrk="1"/>
          <a:endParaRPr lang="ko-KR" altLang="en-US"/>
        </a:p>
      </dgm:t>
    </dgm:pt>
    <dgm:pt modelId="{AF33F3F3-9BFE-4850-8A3B-B31356144A2C}" type="sibTrans" cxnId="{E869081F-1623-44F1-BDBF-AD83D6A19D16}">
      <dgm:prSet/>
      <dgm:spPr/>
      <dgm:t>
        <a:bodyPr/>
        <a:lstStyle/>
        <a:p>
          <a:pPr latinLnBrk="1"/>
          <a:endParaRPr lang="ko-KR" altLang="en-US"/>
        </a:p>
      </dgm:t>
    </dgm:pt>
    <dgm:pt modelId="{12A96496-1FBA-4009-AB33-72954F6F8308}">
      <dgm:prSet phldrT="[텍스트]"/>
      <dgm:spPr/>
      <dgm:t>
        <a:bodyPr/>
        <a:lstStyle/>
        <a:p>
          <a:pPr latinLnBrk="1"/>
          <a:r>
            <a:rPr lang="ko-KR" altLang="en-US" dirty="0" smtClean="0"/>
            <a:t>노면방식</a:t>
          </a:r>
          <a:r>
            <a:rPr lang="en-US" altLang="ko-KR" dirty="0" smtClean="0"/>
            <a:t>, </a:t>
          </a:r>
          <a:r>
            <a:rPr lang="ko-KR" altLang="en-US" dirty="0" smtClean="0"/>
            <a:t>고가방식 중 선택합니다</a:t>
          </a:r>
          <a:r>
            <a:rPr lang="en-US" altLang="ko-KR" dirty="0" smtClean="0"/>
            <a:t>.</a:t>
          </a:r>
          <a:endParaRPr lang="ko-KR" altLang="en-US" dirty="0"/>
        </a:p>
      </dgm:t>
    </dgm:pt>
    <dgm:pt modelId="{327B8720-712D-4B62-8F81-08A82F630112}" type="parTrans" cxnId="{5472F2D5-B0B3-4CE8-8F0E-135B8E66FD12}">
      <dgm:prSet/>
      <dgm:spPr/>
      <dgm:t>
        <a:bodyPr/>
        <a:lstStyle/>
        <a:p>
          <a:pPr latinLnBrk="1"/>
          <a:endParaRPr lang="ko-KR" altLang="en-US"/>
        </a:p>
      </dgm:t>
    </dgm:pt>
    <dgm:pt modelId="{D22D36C2-C7E4-4840-AABD-3B81CDC81AF6}" type="sibTrans" cxnId="{5472F2D5-B0B3-4CE8-8F0E-135B8E66FD12}">
      <dgm:prSet/>
      <dgm:spPr/>
      <dgm:t>
        <a:bodyPr/>
        <a:lstStyle/>
        <a:p>
          <a:pPr latinLnBrk="1"/>
          <a:endParaRPr lang="ko-KR" altLang="en-US"/>
        </a:p>
      </dgm:t>
    </dgm:pt>
    <dgm:pt modelId="{097C1C90-97D1-4298-BE6B-E6A701CD884D}" type="pres">
      <dgm:prSet presAssocID="{CE502B78-AF05-48DE-9057-084055D0CDE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C67DA7B-5B50-4F1E-90B4-CF3280D61C25}" type="pres">
      <dgm:prSet presAssocID="{2D94A705-F4C1-4E5C-A61C-1E3C29BEDD5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0D4A664-1E48-49B0-BC5E-42F1174193D8}" type="pres">
      <dgm:prSet presAssocID="{2D94A705-F4C1-4E5C-A61C-1E3C29BEDD5A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AE9BA6F-F9E4-4023-8084-ED4830A87EF5}" type="pres">
      <dgm:prSet presAssocID="{F183536A-ED05-4CA8-9F38-374DB9DEFAC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A5C1C9E-F2EC-4B7E-9E03-F3E2EBD60B8D}" type="pres">
      <dgm:prSet presAssocID="{F183536A-ED05-4CA8-9F38-374DB9DEFACE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96579F9-0F94-4101-8041-142A24E5CE9B}" type="pres">
      <dgm:prSet presAssocID="{FBF8D898-8D28-4EF6-83C7-1E0ED0CF270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09341F2-B699-4396-82D4-DDC079962448}" type="pres">
      <dgm:prSet presAssocID="{FBF8D898-8D28-4EF6-83C7-1E0ED0CF2700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5B7CE9A-A78F-4813-AF3B-F0E97AAEF25E}" type="presOf" srcId="{F183536A-ED05-4CA8-9F38-374DB9DEFACE}" destId="{AAE9BA6F-F9E4-4023-8084-ED4830A87EF5}" srcOrd="0" destOrd="0" presId="urn:microsoft.com/office/officeart/2005/8/layout/vList2"/>
    <dgm:cxn modelId="{5472F2D5-B0B3-4CE8-8F0E-135B8E66FD12}" srcId="{FBF8D898-8D28-4EF6-83C7-1E0ED0CF2700}" destId="{12A96496-1FBA-4009-AB33-72954F6F8308}" srcOrd="0" destOrd="0" parTransId="{327B8720-712D-4B62-8F81-08A82F630112}" sibTransId="{D22D36C2-C7E4-4840-AABD-3B81CDC81AF6}"/>
    <dgm:cxn modelId="{9D3C60D1-EC5F-402E-B061-17BB45817B42}" type="presOf" srcId="{2D94A705-F4C1-4E5C-A61C-1E3C29BEDD5A}" destId="{AC67DA7B-5B50-4F1E-90B4-CF3280D61C25}" srcOrd="0" destOrd="0" presId="urn:microsoft.com/office/officeart/2005/8/layout/vList2"/>
    <dgm:cxn modelId="{2B205BFD-F4B7-4669-8FB5-E28EEBBF2E7F}" srcId="{2D94A705-F4C1-4E5C-A61C-1E3C29BEDD5A}" destId="{41AC8507-ABFB-4BF3-BEBD-8C63263388F1}" srcOrd="1" destOrd="0" parTransId="{72E9DF9B-824A-46E5-B74C-8C19C45CFB20}" sibTransId="{51F65583-636A-4DD6-BEA5-9646227F5BFD}"/>
    <dgm:cxn modelId="{6C1AA914-4549-4D5E-AC78-4FE322C59A83}" type="presOf" srcId="{CE502B78-AF05-48DE-9057-084055D0CDE5}" destId="{097C1C90-97D1-4298-BE6B-E6A701CD884D}" srcOrd="0" destOrd="0" presId="urn:microsoft.com/office/officeart/2005/8/layout/vList2"/>
    <dgm:cxn modelId="{F844382A-4A11-455B-9010-70B462D32C3A}" srcId="{CE502B78-AF05-48DE-9057-084055D0CDE5}" destId="{FBF8D898-8D28-4EF6-83C7-1E0ED0CF2700}" srcOrd="2" destOrd="0" parTransId="{A8DA9528-B12E-471B-AFFC-A1CCA91DEED3}" sibTransId="{6F019303-2629-45EB-9ED8-4F9F3F4C32EE}"/>
    <dgm:cxn modelId="{E869081F-1623-44F1-BDBF-AD83D6A19D16}" srcId="{F183536A-ED05-4CA8-9F38-374DB9DEFACE}" destId="{BE66B9C2-958D-44E1-A436-C9C96D89C267}" srcOrd="1" destOrd="0" parTransId="{CE6A9DAF-AE48-4247-A01E-FACD64DE45E8}" sibTransId="{AF33F3F3-9BFE-4850-8A3B-B31356144A2C}"/>
    <dgm:cxn modelId="{FC828568-9238-4891-8892-BB6570CA6897}" srcId="{CE502B78-AF05-48DE-9057-084055D0CDE5}" destId="{2D94A705-F4C1-4E5C-A61C-1E3C29BEDD5A}" srcOrd="0" destOrd="0" parTransId="{0121CAFB-C673-4E92-A917-D2A5C6888E9E}" sibTransId="{B9DEC3A8-7DBB-4D45-97D7-1A314643724D}"/>
    <dgm:cxn modelId="{28A02285-93B7-4E33-B39C-65E5D6B7A4A7}" type="presOf" srcId="{BC6E91DF-831C-4F45-BE00-22246DCC03B7}" destId="{B0D4A664-1E48-49B0-BC5E-42F1174193D8}" srcOrd="0" destOrd="0" presId="urn:microsoft.com/office/officeart/2005/8/layout/vList2"/>
    <dgm:cxn modelId="{5CE76C9A-9D75-4A1F-8DE5-D6E33531DA20}" srcId="{F183536A-ED05-4CA8-9F38-374DB9DEFACE}" destId="{2C6B3378-C935-4583-9577-CBC378D4E022}" srcOrd="0" destOrd="0" parTransId="{A63A5217-5BBA-4AA4-977E-C917D31E42A7}" sibTransId="{25F010B9-1C57-4A03-BC6F-9AA06ECA43FA}"/>
    <dgm:cxn modelId="{27483F5F-30DD-4B35-899F-C25853FB4895}" type="presOf" srcId="{33504076-9EC9-4CF8-A731-B4D55EEA1243}" destId="{B0D4A664-1E48-49B0-BC5E-42F1174193D8}" srcOrd="0" destOrd="2" presId="urn:microsoft.com/office/officeart/2005/8/layout/vList2"/>
    <dgm:cxn modelId="{65234BB6-0EF0-4A28-AE0B-AB927AB1DF29}" type="presOf" srcId="{12A96496-1FBA-4009-AB33-72954F6F8308}" destId="{409341F2-B699-4396-82D4-DDC079962448}" srcOrd="0" destOrd="0" presId="urn:microsoft.com/office/officeart/2005/8/layout/vList2"/>
    <dgm:cxn modelId="{0F9FA8A3-DFED-469C-B282-4910412563A5}" type="presOf" srcId="{2C6B3378-C935-4583-9577-CBC378D4E022}" destId="{9A5C1C9E-F2EC-4B7E-9E03-F3E2EBD60B8D}" srcOrd="0" destOrd="0" presId="urn:microsoft.com/office/officeart/2005/8/layout/vList2"/>
    <dgm:cxn modelId="{E199C385-C857-4EC4-8281-8956F9A525E1}" type="presOf" srcId="{FBF8D898-8D28-4EF6-83C7-1E0ED0CF2700}" destId="{596579F9-0F94-4101-8041-142A24E5CE9B}" srcOrd="0" destOrd="0" presId="urn:microsoft.com/office/officeart/2005/8/layout/vList2"/>
    <dgm:cxn modelId="{DEA0F184-2BB1-49EE-AE58-F81DB03BADB7}" type="presOf" srcId="{BE66B9C2-958D-44E1-A436-C9C96D89C267}" destId="{9A5C1C9E-F2EC-4B7E-9E03-F3E2EBD60B8D}" srcOrd="0" destOrd="1" presId="urn:microsoft.com/office/officeart/2005/8/layout/vList2"/>
    <dgm:cxn modelId="{508FB16F-3C5E-434C-9E3D-7AF2FA860E7A}" srcId="{CE502B78-AF05-48DE-9057-084055D0CDE5}" destId="{F183536A-ED05-4CA8-9F38-374DB9DEFACE}" srcOrd="1" destOrd="0" parTransId="{7EA28564-2091-4F2E-A325-34E3CCC9D01B}" sibTransId="{BE268523-6BC7-416A-BA51-1B4B937FE446}"/>
    <dgm:cxn modelId="{AE2F6C2B-6332-42CC-B329-F9A12DB7FFAB}" srcId="{2D94A705-F4C1-4E5C-A61C-1E3C29BEDD5A}" destId="{33504076-9EC9-4CF8-A731-B4D55EEA1243}" srcOrd="2" destOrd="0" parTransId="{E210EDCF-7F08-4522-AC2E-DF063BE88A9A}" sibTransId="{F488D2F9-66E3-45B4-9429-0BE495807E49}"/>
    <dgm:cxn modelId="{CB24400D-0EAE-4668-A96A-1BB51193DF76}" type="presOf" srcId="{41AC8507-ABFB-4BF3-BEBD-8C63263388F1}" destId="{B0D4A664-1E48-49B0-BC5E-42F1174193D8}" srcOrd="0" destOrd="1" presId="urn:microsoft.com/office/officeart/2005/8/layout/vList2"/>
    <dgm:cxn modelId="{C4BA52C6-78CD-4564-A480-22A7F072BBB4}" srcId="{2D94A705-F4C1-4E5C-A61C-1E3C29BEDD5A}" destId="{BC6E91DF-831C-4F45-BE00-22246DCC03B7}" srcOrd="0" destOrd="0" parTransId="{6A041E7D-A747-4F17-8311-F0960257C01C}" sibTransId="{F7EF3329-922D-44F5-B18C-19693E5ABD37}"/>
    <dgm:cxn modelId="{CEAEF550-076D-4F67-A7A6-EDCBE45168B1}" type="presParOf" srcId="{097C1C90-97D1-4298-BE6B-E6A701CD884D}" destId="{AC67DA7B-5B50-4F1E-90B4-CF3280D61C25}" srcOrd="0" destOrd="0" presId="urn:microsoft.com/office/officeart/2005/8/layout/vList2"/>
    <dgm:cxn modelId="{2B265040-6728-487E-A40D-698EAC30A1CB}" type="presParOf" srcId="{097C1C90-97D1-4298-BE6B-E6A701CD884D}" destId="{B0D4A664-1E48-49B0-BC5E-42F1174193D8}" srcOrd="1" destOrd="0" presId="urn:microsoft.com/office/officeart/2005/8/layout/vList2"/>
    <dgm:cxn modelId="{B6266A33-D192-4383-92A7-FE8A603B49EC}" type="presParOf" srcId="{097C1C90-97D1-4298-BE6B-E6A701CD884D}" destId="{AAE9BA6F-F9E4-4023-8084-ED4830A87EF5}" srcOrd="2" destOrd="0" presId="urn:microsoft.com/office/officeart/2005/8/layout/vList2"/>
    <dgm:cxn modelId="{01CCC441-76D1-472D-9269-4215D73822A3}" type="presParOf" srcId="{097C1C90-97D1-4298-BE6B-E6A701CD884D}" destId="{9A5C1C9E-F2EC-4B7E-9E03-F3E2EBD60B8D}" srcOrd="3" destOrd="0" presId="urn:microsoft.com/office/officeart/2005/8/layout/vList2"/>
    <dgm:cxn modelId="{167D4F96-31E4-4620-897D-1BAA8D40599E}" type="presParOf" srcId="{097C1C90-97D1-4298-BE6B-E6A701CD884D}" destId="{596579F9-0F94-4101-8041-142A24E5CE9B}" srcOrd="4" destOrd="0" presId="urn:microsoft.com/office/officeart/2005/8/layout/vList2"/>
    <dgm:cxn modelId="{C31079CE-16A5-407A-AEDF-330847887E9C}" type="presParOf" srcId="{097C1C90-97D1-4298-BE6B-E6A701CD884D}" destId="{409341F2-B699-4396-82D4-DDC079962448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E71FCA-119D-46C9-94A1-2BAC519AC551}" type="doc">
      <dgm:prSet loTypeId="urn:microsoft.com/office/officeart/2005/8/layout/vList2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pPr latinLnBrk="1"/>
          <a:endParaRPr lang="ko-KR" altLang="en-US"/>
        </a:p>
      </dgm:t>
    </dgm:pt>
    <dgm:pt modelId="{164CC2B2-CD32-4691-A35E-48E1B4F2D58B}">
      <dgm:prSet phldrT="[텍스트]"/>
      <dgm:spPr/>
      <dgm:t>
        <a:bodyPr/>
        <a:lstStyle/>
        <a:p>
          <a:pPr latinLnBrk="1"/>
          <a:r>
            <a:rPr lang="en-US" altLang="ko-KR" dirty="0" smtClean="0"/>
            <a:t>1. </a:t>
          </a:r>
          <a:r>
            <a:rPr lang="ko-KR" altLang="en-US" dirty="0" smtClean="0"/>
            <a:t>안전성</a:t>
          </a:r>
          <a:endParaRPr lang="ko-KR" altLang="en-US" dirty="0"/>
        </a:p>
      </dgm:t>
    </dgm:pt>
    <dgm:pt modelId="{5B652C71-EE38-4CA1-B74F-D14218954865}" type="parTrans" cxnId="{A8B20120-55B3-4EA0-B8D2-7CC91DD70779}">
      <dgm:prSet/>
      <dgm:spPr/>
      <dgm:t>
        <a:bodyPr/>
        <a:lstStyle/>
        <a:p>
          <a:pPr latinLnBrk="1"/>
          <a:endParaRPr lang="ko-KR" altLang="en-US"/>
        </a:p>
      </dgm:t>
    </dgm:pt>
    <dgm:pt modelId="{7C877593-1E86-45DB-8C85-8115F2AB318B}" type="sibTrans" cxnId="{A8B20120-55B3-4EA0-B8D2-7CC91DD70779}">
      <dgm:prSet/>
      <dgm:spPr/>
      <dgm:t>
        <a:bodyPr/>
        <a:lstStyle/>
        <a:p>
          <a:pPr latinLnBrk="1"/>
          <a:endParaRPr lang="ko-KR" altLang="en-US"/>
        </a:p>
      </dgm:t>
    </dgm:pt>
    <dgm:pt modelId="{83E871C9-F969-488E-B8E1-A89D3DF4DB12}">
      <dgm:prSet phldrT="[텍스트]"/>
      <dgm:spPr/>
      <dgm:t>
        <a:bodyPr/>
        <a:lstStyle/>
        <a:p>
          <a:pPr latinLnBrk="1"/>
          <a:r>
            <a:rPr lang="en-US" altLang="ko-KR" dirty="0" smtClean="0"/>
            <a:t>2. </a:t>
          </a:r>
          <a:r>
            <a:rPr lang="ko-KR" altLang="en-US" dirty="0" smtClean="0"/>
            <a:t>빠른 속도</a:t>
          </a:r>
          <a:r>
            <a:rPr lang="en-US" altLang="ko-KR" dirty="0" smtClean="0"/>
            <a:t>(</a:t>
          </a:r>
          <a:r>
            <a:rPr lang="ko-KR" altLang="en-US" dirty="0" smtClean="0"/>
            <a:t>최고 </a:t>
          </a:r>
          <a:r>
            <a:rPr lang="en-US" altLang="ko-KR" dirty="0" smtClean="0"/>
            <a:t>110km), </a:t>
          </a:r>
          <a:r>
            <a:rPr lang="ko-KR" altLang="en-US" dirty="0" smtClean="0"/>
            <a:t>우수한 </a:t>
          </a:r>
          <a:r>
            <a:rPr lang="ko-KR" altLang="en-US" dirty="0" err="1" smtClean="0"/>
            <a:t>정시성</a:t>
          </a:r>
          <a:r>
            <a:rPr lang="ko-KR" altLang="en-US" dirty="0" smtClean="0"/>
            <a:t> </a:t>
          </a:r>
          <a:endParaRPr lang="ko-KR" altLang="en-US" dirty="0"/>
        </a:p>
      </dgm:t>
    </dgm:pt>
    <dgm:pt modelId="{F9ED2D68-8FF8-46E4-8022-88F4ED55F274}" type="parTrans" cxnId="{0C3C3AAE-A660-4CF5-BFE9-CBEE4C0B41D3}">
      <dgm:prSet/>
      <dgm:spPr/>
      <dgm:t>
        <a:bodyPr/>
        <a:lstStyle/>
        <a:p>
          <a:pPr latinLnBrk="1"/>
          <a:endParaRPr lang="ko-KR" altLang="en-US"/>
        </a:p>
      </dgm:t>
    </dgm:pt>
    <dgm:pt modelId="{83D8C2B8-C082-4CE5-8AFE-904A3951D41B}" type="sibTrans" cxnId="{0C3C3AAE-A660-4CF5-BFE9-CBEE4C0B41D3}">
      <dgm:prSet/>
      <dgm:spPr/>
      <dgm:t>
        <a:bodyPr/>
        <a:lstStyle/>
        <a:p>
          <a:pPr latinLnBrk="1"/>
          <a:endParaRPr lang="ko-KR" altLang="en-US"/>
        </a:p>
      </dgm:t>
    </dgm:pt>
    <dgm:pt modelId="{C2A32967-74EE-4B9B-ADF1-DAED1C18E36B}">
      <dgm:prSet phldrT="[텍스트]"/>
      <dgm:spPr/>
      <dgm:t>
        <a:bodyPr/>
        <a:lstStyle/>
        <a:p>
          <a:pPr latinLnBrk="1"/>
          <a:r>
            <a:rPr lang="en-US" altLang="ko-KR" dirty="0" smtClean="0"/>
            <a:t>3. </a:t>
          </a:r>
          <a:r>
            <a:rPr lang="ko-KR" altLang="en-US" dirty="0" smtClean="0"/>
            <a:t>트램에 비해 유사사태 시 대처 용이</a:t>
          </a:r>
          <a:endParaRPr lang="ko-KR" altLang="en-US" dirty="0"/>
        </a:p>
      </dgm:t>
    </dgm:pt>
    <dgm:pt modelId="{97B7C476-97DE-4C2F-BFC3-EFFEBC822DE0}" type="parTrans" cxnId="{2957D1B1-BF97-4943-AD0B-C3FC3AE3AB02}">
      <dgm:prSet/>
      <dgm:spPr/>
      <dgm:t>
        <a:bodyPr/>
        <a:lstStyle/>
        <a:p>
          <a:pPr latinLnBrk="1"/>
          <a:endParaRPr lang="ko-KR" altLang="en-US"/>
        </a:p>
      </dgm:t>
    </dgm:pt>
    <dgm:pt modelId="{106D5F9E-FA7B-4253-9344-C9879C94DD09}" type="sibTrans" cxnId="{2957D1B1-BF97-4943-AD0B-C3FC3AE3AB02}">
      <dgm:prSet/>
      <dgm:spPr/>
      <dgm:t>
        <a:bodyPr/>
        <a:lstStyle/>
        <a:p>
          <a:pPr latinLnBrk="1"/>
          <a:endParaRPr lang="ko-KR" altLang="en-US"/>
        </a:p>
      </dgm:t>
    </dgm:pt>
    <dgm:pt modelId="{706FB44E-183E-4FDD-9A3C-F1C98620EB85}">
      <dgm:prSet phldrT="[텍스트]"/>
      <dgm:spPr/>
      <dgm:t>
        <a:bodyPr/>
        <a:lstStyle/>
        <a:p>
          <a:pPr latinLnBrk="1"/>
          <a:r>
            <a:rPr lang="en-US" altLang="ko-KR" dirty="0" smtClean="0"/>
            <a:t>4. </a:t>
          </a:r>
          <a:r>
            <a:rPr lang="ko-KR" altLang="en-US" dirty="0" smtClean="0"/>
            <a:t>소음</a:t>
          </a:r>
          <a:r>
            <a:rPr lang="en-US" altLang="ko-KR" dirty="0" smtClean="0"/>
            <a:t>, </a:t>
          </a:r>
          <a:r>
            <a:rPr lang="ko-KR" altLang="en-US" dirty="0" smtClean="0"/>
            <a:t>진동</a:t>
          </a:r>
          <a:r>
            <a:rPr lang="en-US" altLang="ko-KR" dirty="0" smtClean="0"/>
            <a:t>, </a:t>
          </a:r>
          <a:r>
            <a:rPr lang="ko-KR" altLang="en-US" dirty="0" smtClean="0"/>
            <a:t>분진 발생이 없고 친환경적 </a:t>
          </a:r>
          <a:endParaRPr lang="ko-KR" altLang="en-US" dirty="0"/>
        </a:p>
      </dgm:t>
    </dgm:pt>
    <dgm:pt modelId="{C95E0A65-76E2-44D7-833F-0678050A6576}" type="parTrans" cxnId="{E71B152F-B552-4D15-8E63-30A5C3E24EA2}">
      <dgm:prSet/>
      <dgm:spPr/>
      <dgm:t>
        <a:bodyPr/>
        <a:lstStyle/>
        <a:p>
          <a:pPr latinLnBrk="1"/>
          <a:endParaRPr lang="ko-KR" altLang="en-US"/>
        </a:p>
      </dgm:t>
    </dgm:pt>
    <dgm:pt modelId="{63AE0E99-7B09-40EB-ACF2-BCD481897919}" type="sibTrans" cxnId="{E71B152F-B552-4D15-8E63-30A5C3E24EA2}">
      <dgm:prSet/>
      <dgm:spPr/>
      <dgm:t>
        <a:bodyPr/>
        <a:lstStyle/>
        <a:p>
          <a:pPr latinLnBrk="1"/>
          <a:endParaRPr lang="ko-KR" altLang="en-US"/>
        </a:p>
      </dgm:t>
    </dgm:pt>
    <dgm:pt modelId="{2A4489E3-4459-4D35-8799-D0502933577F}" type="pres">
      <dgm:prSet presAssocID="{31E71FCA-119D-46C9-94A1-2BAC519AC55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04FA100-AF7D-45A3-9AF7-CD93609B5503}" type="pres">
      <dgm:prSet presAssocID="{164CC2B2-CD32-4691-A35E-48E1B4F2D58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6AE13EF-DC50-42B7-BA00-8F110D21CF95}" type="pres">
      <dgm:prSet presAssocID="{7C877593-1E86-45DB-8C85-8115F2AB318B}" presName="spacer" presStyleCnt="0"/>
      <dgm:spPr/>
    </dgm:pt>
    <dgm:pt modelId="{C71F0C3E-771D-4D63-A0BA-398CF1CA710C}" type="pres">
      <dgm:prSet presAssocID="{83E871C9-F969-488E-B8E1-A89D3DF4DB1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2E1E884-108B-4ECE-A8A0-4A9F307D9099}" type="pres">
      <dgm:prSet presAssocID="{83D8C2B8-C082-4CE5-8AFE-904A3951D41B}" presName="spacer" presStyleCnt="0"/>
      <dgm:spPr/>
    </dgm:pt>
    <dgm:pt modelId="{132E343D-B993-4278-AF43-FA0D6CBEE7BF}" type="pres">
      <dgm:prSet presAssocID="{C2A32967-74EE-4B9B-ADF1-DAED1C18E36B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50E03FB-C16B-4DCC-964D-8ACB8F05E310}" type="pres">
      <dgm:prSet presAssocID="{106D5F9E-FA7B-4253-9344-C9879C94DD09}" presName="spacer" presStyleCnt="0"/>
      <dgm:spPr/>
    </dgm:pt>
    <dgm:pt modelId="{6A24B3ED-0CDA-4880-B1EE-8BBF48360CAE}" type="pres">
      <dgm:prSet presAssocID="{706FB44E-183E-4FDD-9A3C-F1C98620EB8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957D1B1-BF97-4943-AD0B-C3FC3AE3AB02}" srcId="{31E71FCA-119D-46C9-94A1-2BAC519AC551}" destId="{C2A32967-74EE-4B9B-ADF1-DAED1C18E36B}" srcOrd="2" destOrd="0" parTransId="{97B7C476-97DE-4C2F-BFC3-EFFEBC822DE0}" sibTransId="{106D5F9E-FA7B-4253-9344-C9879C94DD09}"/>
    <dgm:cxn modelId="{B68DE0A3-F29F-4C80-9490-A531704953F5}" type="presOf" srcId="{83E871C9-F969-488E-B8E1-A89D3DF4DB12}" destId="{C71F0C3E-771D-4D63-A0BA-398CF1CA710C}" srcOrd="0" destOrd="0" presId="urn:microsoft.com/office/officeart/2005/8/layout/vList2"/>
    <dgm:cxn modelId="{1E98515D-400B-4D96-9A6F-3C2388888CD9}" type="presOf" srcId="{706FB44E-183E-4FDD-9A3C-F1C98620EB85}" destId="{6A24B3ED-0CDA-4880-B1EE-8BBF48360CAE}" srcOrd="0" destOrd="0" presId="urn:microsoft.com/office/officeart/2005/8/layout/vList2"/>
    <dgm:cxn modelId="{A8B20120-55B3-4EA0-B8D2-7CC91DD70779}" srcId="{31E71FCA-119D-46C9-94A1-2BAC519AC551}" destId="{164CC2B2-CD32-4691-A35E-48E1B4F2D58B}" srcOrd="0" destOrd="0" parTransId="{5B652C71-EE38-4CA1-B74F-D14218954865}" sibTransId="{7C877593-1E86-45DB-8C85-8115F2AB318B}"/>
    <dgm:cxn modelId="{E71B152F-B552-4D15-8E63-30A5C3E24EA2}" srcId="{31E71FCA-119D-46C9-94A1-2BAC519AC551}" destId="{706FB44E-183E-4FDD-9A3C-F1C98620EB85}" srcOrd="3" destOrd="0" parTransId="{C95E0A65-76E2-44D7-833F-0678050A6576}" sibTransId="{63AE0E99-7B09-40EB-ACF2-BCD481897919}"/>
    <dgm:cxn modelId="{9F31CC76-8E7F-42BC-B89F-BD22FB3970F4}" type="presOf" srcId="{31E71FCA-119D-46C9-94A1-2BAC519AC551}" destId="{2A4489E3-4459-4D35-8799-D0502933577F}" srcOrd="0" destOrd="0" presId="urn:microsoft.com/office/officeart/2005/8/layout/vList2"/>
    <dgm:cxn modelId="{61534747-73D2-4B11-9C17-B6D515AEF688}" type="presOf" srcId="{C2A32967-74EE-4B9B-ADF1-DAED1C18E36B}" destId="{132E343D-B993-4278-AF43-FA0D6CBEE7BF}" srcOrd="0" destOrd="0" presId="urn:microsoft.com/office/officeart/2005/8/layout/vList2"/>
    <dgm:cxn modelId="{0C3C3AAE-A660-4CF5-BFE9-CBEE4C0B41D3}" srcId="{31E71FCA-119D-46C9-94A1-2BAC519AC551}" destId="{83E871C9-F969-488E-B8E1-A89D3DF4DB12}" srcOrd="1" destOrd="0" parTransId="{F9ED2D68-8FF8-46E4-8022-88F4ED55F274}" sibTransId="{83D8C2B8-C082-4CE5-8AFE-904A3951D41B}"/>
    <dgm:cxn modelId="{BC1E2F91-FF74-4AF5-9AFB-18F91AA5E3C2}" type="presOf" srcId="{164CC2B2-CD32-4691-A35E-48E1B4F2D58B}" destId="{F04FA100-AF7D-45A3-9AF7-CD93609B5503}" srcOrd="0" destOrd="0" presId="urn:microsoft.com/office/officeart/2005/8/layout/vList2"/>
    <dgm:cxn modelId="{C525B265-941B-49E0-96A2-CB033CB24B04}" type="presParOf" srcId="{2A4489E3-4459-4D35-8799-D0502933577F}" destId="{F04FA100-AF7D-45A3-9AF7-CD93609B5503}" srcOrd="0" destOrd="0" presId="urn:microsoft.com/office/officeart/2005/8/layout/vList2"/>
    <dgm:cxn modelId="{F9C45969-03DC-4F22-821F-C9DE6348DFB2}" type="presParOf" srcId="{2A4489E3-4459-4D35-8799-D0502933577F}" destId="{C6AE13EF-DC50-42B7-BA00-8F110D21CF95}" srcOrd="1" destOrd="0" presId="urn:microsoft.com/office/officeart/2005/8/layout/vList2"/>
    <dgm:cxn modelId="{0ED1F792-C63A-4F3F-98F3-08D8012E78B7}" type="presParOf" srcId="{2A4489E3-4459-4D35-8799-D0502933577F}" destId="{C71F0C3E-771D-4D63-A0BA-398CF1CA710C}" srcOrd="2" destOrd="0" presId="urn:microsoft.com/office/officeart/2005/8/layout/vList2"/>
    <dgm:cxn modelId="{CC88837D-1448-45B9-B4E2-F9A53969AABC}" type="presParOf" srcId="{2A4489E3-4459-4D35-8799-D0502933577F}" destId="{42E1E884-108B-4ECE-A8A0-4A9F307D9099}" srcOrd="3" destOrd="0" presId="urn:microsoft.com/office/officeart/2005/8/layout/vList2"/>
    <dgm:cxn modelId="{0EBF581C-F01F-4035-B8C2-C0C3889414F6}" type="presParOf" srcId="{2A4489E3-4459-4D35-8799-D0502933577F}" destId="{132E343D-B993-4278-AF43-FA0D6CBEE7BF}" srcOrd="4" destOrd="0" presId="urn:microsoft.com/office/officeart/2005/8/layout/vList2"/>
    <dgm:cxn modelId="{EF8ECBB3-4ADC-46E1-AE17-52B744CE7A32}" type="presParOf" srcId="{2A4489E3-4459-4D35-8799-D0502933577F}" destId="{C50E03FB-C16B-4DCC-964D-8ACB8F05E310}" srcOrd="5" destOrd="0" presId="urn:microsoft.com/office/officeart/2005/8/layout/vList2"/>
    <dgm:cxn modelId="{9C20C1BE-2E10-4F43-958B-2F8356037CB1}" type="presParOf" srcId="{2A4489E3-4459-4D35-8799-D0502933577F}" destId="{6A24B3ED-0CDA-4880-B1EE-8BBF48360CA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1E71FCA-119D-46C9-94A1-2BAC519AC551}" type="doc">
      <dgm:prSet loTypeId="urn:microsoft.com/office/officeart/2005/8/layout/vList2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pPr latinLnBrk="1"/>
          <a:endParaRPr lang="ko-KR" altLang="en-US"/>
        </a:p>
      </dgm:t>
    </dgm:pt>
    <dgm:pt modelId="{164CC2B2-CD32-4691-A35E-48E1B4F2D58B}">
      <dgm:prSet phldrT="[텍스트]"/>
      <dgm:spPr/>
      <dgm:t>
        <a:bodyPr/>
        <a:lstStyle/>
        <a:p>
          <a:pPr latinLnBrk="1"/>
          <a:r>
            <a:rPr lang="en-US" altLang="ko-KR" dirty="0" smtClean="0"/>
            <a:t>5. </a:t>
          </a:r>
          <a:r>
            <a:rPr lang="ko-KR" altLang="en-US" dirty="0" smtClean="0"/>
            <a:t>적은 전자파 영향</a:t>
          </a:r>
          <a:endParaRPr lang="ko-KR" altLang="en-US" dirty="0"/>
        </a:p>
      </dgm:t>
    </dgm:pt>
    <dgm:pt modelId="{5B652C71-EE38-4CA1-B74F-D14218954865}" type="parTrans" cxnId="{A8B20120-55B3-4EA0-B8D2-7CC91DD70779}">
      <dgm:prSet/>
      <dgm:spPr/>
      <dgm:t>
        <a:bodyPr/>
        <a:lstStyle/>
        <a:p>
          <a:pPr latinLnBrk="1"/>
          <a:endParaRPr lang="ko-KR" altLang="en-US"/>
        </a:p>
      </dgm:t>
    </dgm:pt>
    <dgm:pt modelId="{7C877593-1E86-45DB-8C85-8115F2AB318B}" type="sibTrans" cxnId="{A8B20120-55B3-4EA0-B8D2-7CC91DD70779}">
      <dgm:prSet/>
      <dgm:spPr/>
      <dgm:t>
        <a:bodyPr/>
        <a:lstStyle/>
        <a:p>
          <a:pPr latinLnBrk="1"/>
          <a:endParaRPr lang="ko-KR" altLang="en-US"/>
        </a:p>
      </dgm:t>
    </dgm:pt>
    <dgm:pt modelId="{83E871C9-F969-488E-B8E1-A89D3DF4DB12}">
      <dgm:prSet phldrT="[텍스트]"/>
      <dgm:spPr/>
      <dgm:t>
        <a:bodyPr/>
        <a:lstStyle/>
        <a:p>
          <a:pPr latinLnBrk="1"/>
          <a:r>
            <a:rPr lang="en-US" altLang="ko-KR" dirty="0" smtClean="0"/>
            <a:t>6. </a:t>
          </a:r>
          <a:r>
            <a:rPr lang="ko-KR" altLang="en-US" dirty="0" smtClean="0"/>
            <a:t>좋은 승차감</a:t>
          </a:r>
          <a:endParaRPr lang="ko-KR" altLang="en-US" dirty="0"/>
        </a:p>
      </dgm:t>
    </dgm:pt>
    <dgm:pt modelId="{F9ED2D68-8FF8-46E4-8022-88F4ED55F274}" type="parTrans" cxnId="{0C3C3AAE-A660-4CF5-BFE9-CBEE4C0B41D3}">
      <dgm:prSet/>
      <dgm:spPr/>
      <dgm:t>
        <a:bodyPr/>
        <a:lstStyle/>
        <a:p>
          <a:pPr latinLnBrk="1"/>
          <a:endParaRPr lang="ko-KR" altLang="en-US"/>
        </a:p>
      </dgm:t>
    </dgm:pt>
    <dgm:pt modelId="{83D8C2B8-C082-4CE5-8AFE-904A3951D41B}" type="sibTrans" cxnId="{0C3C3AAE-A660-4CF5-BFE9-CBEE4C0B41D3}">
      <dgm:prSet/>
      <dgm:spPr/>
      <dgm:t>
        <a:bodyPr/>
        <a:lstStyle/>
        <a:p>
          <a:pPr latinLnBrk="1"/>
          <a:endParaRPr lang="ko-KR" altLang="en-US"/>
        </a:p>
      </dgm:t>
    </dgm:pt>
    <dgm:pt modelId="{C2A32967-74EE-4B9B-ADF1-DAED1C18E36B}">
      <dgm:prSet phldrT="[텍스트]"/>
      <dgm:spPr/>
      <dgm:t>
        <a:bodyPr/>
        <a:lstStyle/>
        <a:p>
          <a:pPr latinLnBrk="1"/>
          <a:r>
            <a:rPr lang="en-US" altLang="ko-KR" dirty="0" smtClean="0"/>
            <a:t>7. </a:t>
          </a:r>
          <a:r>
            <a:rPr lang="ko-KR" altLang="en-US" dirty="0" smtClean="0"/>
            <a:t>경제적</a:t>
          </a:r>
          <a:r>
            <a:rPr lang="en-US" altLang="ko-KR" dirty="0" smtClean="0"/>
            <a:t>, </a:t>
          </a:r>
          <a:r>
            <a:rPr lang="ko-KR" altLang="en-US" dirty="0" smtClean="0"/>
            <a:t>새로운 상권 형성</a:t>
          </a:r>
          <a:endParaRPr lang="ko-KR" altLang="en-US" dirty="0"/>
        </a:p>
      </dgm:t>
    </dgm:pt>
    <dgm:pt modelId="{97B7C476-97DE-4C2F-BFC3-EFFEBC822DE0}" type="parTrans" cxnId="{2957D1B1-BF97-4943-AD0B-C3FC3AE3AB02}">
      <dgm:prSet/>
      <dgm:spPr/>
      <dgm:t>
        <a:bodyPr/>
        <a:lstStyle/>
        <a:p>
          <a:pPr latinLnBrk="1"/>
          <a:endParaRPr lang="ko-KR" altLang="en-US"/>
        </a:p>
      </dgm:t>
    </dgm:pt>
    <dgm:pt modelId="{106D5F9E-FA7B-4253-9344-C9879C94DD09}" type="sibTrans" cxnId="{2957D1B1-BF97-4943-AD0B-C3FC3AE3AB02}">
      <dgm:prSet/>
      <dgm:spPr/>
      <dgm:t>
        <a:bodyPr/>
        <a:lstStyle/>
        <a:p>
          <a:pPr latinLnBrk="1"/>
          <a:endParaRPr lang="ko-KR" altLang="en-US"/>
        </a:p>
      </dgm:t>
    </dgm:pt>
    <dgm:pt modelId="{CDA6B9DB-DA7E-49DA-8D19-42F46EEAC4DA}">
      <dgm:prSet/>
      <dgm:spPr/>
      <dgm:t>
        <a:bodyPr/>
        <a:lstStyle/>
        <a:p>
          <a:pPr latinLnBrk="1"/>
          <a:r>
            <a:rPr lang="en-US" altLang="ko-KR" smtClean="0"/>
            <a:t>8. </a:t>
          </a:r>
          <a:r>
            <a:rPr lang="ko-KR" altLang="en-US" smtClean="0"/>
            <a:t>정부에서 지원을 아끼지 않기로 함</a:t>
          </a:r>
          <a:endParaRPr lang="ko-KR" altLang="en-US" dirty="0"/>
        </a:p>
      </dgm:t>
    </dgm:pt>
    <dgm:pt modelId="{67C658C6-0409-4A1C-AD16-75ECF9CA3D11}" type="parTrans" cxnId="{03D33020-2913-4DDB-8D23-0701BB9382AD}">
      <dgm:prSet/>
      <dgm:spPr/>
      <dgm:t>
        <a:bodyPr/>
        <a:lstStyle/>
        <a:p>
          <a:pPr latinLnBrk="1"/>
          <a:endParaRPr lang="ko-KR" altLang="en-US"/>
        </a:p>
      </dgm:t>
    </dgm:pt>
    <dgm:pt modelId="{A965DEDD-70FF-4CA1-AB7C-2C4B2561DAA0}" type="sibTrans" cxnId="{03D33020-2913-4DDB-8D23-0701BB9382AD}">
      <dgm:prSet/>
      <dgm:spPr/>
      <dgm:t>
        <a:bodyPr/>
        <a:lstStyle/>
        <a:p>
          <a:pPr latinLnBrk="1"/>
          <a:endParaRPr lang="ko-KR" altLang="en-US"/>
        </a:p>
      </dgm:t>
    </dgm:pt>
    <dgm:pt modelId="{2A4489E3-4459-4D35-8799-D0502933577F}" type="pres">
      <dgm:prSet presAssocID="{31E71FCA-119D-46C9-94A1-2BAC519AC55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04FA100-AF7D-45A3-9AF7-CD93609B5503}" type="pres">
      <dgm:prSet presAssocID="{164CC2B2-CD32-4691-A35E-48E1B4F2D58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6AE13EF-DC50-42B7-BA00-8F110D21CF95}" type="pres">
      <dgm:prSet presAssocID="{7C877593-1E86-45DB-8C85-8115F2AB318B}" presName="spacer" presStyleCnt="0"/>
      <dgm:spPr/>
    </dgm:pt>
    <dgm:pt modelId="{C71F0C3E-771D-4D63-A0BA-398CF1CA710C}" type="pres">
      <dgm:prSet presAssocID="{83E871C9-F969-488E-B8E1-A89D3DF4DB1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2E1E884-108B-4ECE-A8A0-4A9F307D9099}" type="pres">
      <dgm:prSet presAssocID="{83D8C2B8-C082-4CE5-8AFE-904A3951D41B}" presName="spacer" presStyleCnt="0"/>
      <dgm:spPr/>
    </dgm:pt>
    <dgm:pt modelId="{132E343D-B993-4278-AF43-FA0D6CBEE7BF}" type="pres">
      <dgm:prSet presAssocID="{C2A32967-74EE-4B9B-ADF1-DAED1C18E36B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50E03FB-C16B-4DCC-964D-8ACB8F05E310}" type="pres">
      <dgm:prSet presAssocID="{106D5F9E-FA7B-4253-9344-C9879C94DD09}" presName="spacer" presStyleCnt="0"/>
      <dgm:spPr/>
    </dgm:pt>
    <dgm:pt modelId="{820E7C8E-50C3-451F-82DB-5C95B6A39151}" type="pres">
      <dgm:prSet presAssocID="{CDA6B9DB-DA7E-49DA-8D19-42F46EEAC4D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957D1B1-BF97-4943-AD0B-C3FC3AE3AB02}" srcId="{31E71FCA-119D-46C9-94A1-2BAC519AC551}" destId="{C2A32967-74EE-4B9B-ADF1-DAED1C18E36B}" srcOrd="2" destOrd="0" parTransId="{97B7C476-97DE-4C2F-BFC3-EFFEBC822DE0}" sibTransId="{106D5F9E-FA7B-4253-9344-C9879C94DD09}"/>
    <dgm:cxn modelId="{A8B20120-55B3-4EA0-B8D2-7CC91DD70779}" srcId="{31E71FCA-119D-46C9-94A1-2BAC519AC551}" destId="{164CC2B2-CD32-4691-A35E-48E1B4F2D58B}" srcOrd="0" destOrd="0" parTransId="{5B652C71-EE38-4CA1-B74F-D14218954865}" sibTransId="{7C877593-1E86-45DB-8C85-8115F2AB318B}"/>
    <dgm:cxn modelId="{999E3AF1-5593-4D5D-9BED-61E54962431F}" type="presOf" srcId="{83E871C9-F969-488E-B8E1-A89D3DF4DB12}" destId="{C71F0C3E-771D-4D63-A0BA-398CF1CA710C}" srcOrd="0" destOrd="0" presId="urn:microsoft.com/office/officeart/2005/8/layout/vList2"/>
    <dgm:cxn modelId="{37AA9BC1-7CB5-421B-8245-824DB2E9C0B4}" type="presOf" srcId="{31E71FCA-119D-46C9-94A1-2BAC519AC551}" destId="{2A4489E3-4459-4D35-8799-D0502933577F}" srcOrd="0" destOrd="0" presId="urn:microsoft.com/office/officeart/2005/8/layout/vList2"/>
    <dgm:cxn modelId="{0C3C3AAE-A660-4CF5-BFE9-CBEE4C0B41D3}" srcId="{31E71FCA-119D-46C9-94A1-2BAC519AC551}" destId="{83E871C9-F969-488E-B8E1-A89D3DF4DB12}" srcOrd="1" destOrd="0" parTransId="{F9ED2D68-8FF8-46E4-8022-88F4ED55F274}" sibTransId="{83D8C2B8-C082-4CE5-8AFE-904A3951D41B}"/>
    <dgm:cxn modelId="{03D33020-2913-4DDB-8D23-0701BB9382AD}" srcId="{31E71FCA-119D-46C9-94A1-2BAC519AC551}" destId="{CDA6B9DB-DA7E-49DA-8D19-42F46EEAC4DA}" srcOrd="3" destOrd="0" parTransId="{67C658C6-0409-4A1C-AD16-75ECF9CA3D11}" sibTransId="{A965DEDD-70FF-4CA1-AB7C-2C4B2561DAA0}"/>
    <dgm:cxn modelId="{63D9C069-D059-4D86-8E62-2DE379B613AB}" type="presOf" srcId="{CDA6B9DB-DA7E-49DA-8D19-42F46EEAC4DA}" destId="{820E7C8E-50C3-451F-82DB-5C95B6A39151}" srcOrd="0" destOrd="0" presId="urn:microsoft.com/office/officeart/2005/8/layout/vList2"/>
    <dgm:cxn modelId="{3635F5F8-9954-47A6-B7B8-25E4FDF61ABF}" type="presOf" srcId="{C2A32967-74EE-4B9B-ADF1-DAED1C18E36B}" destId="{132E343D-B993-4278-AF43-FA0D6CBEE7BF}" srcOrd="0" destOrd="0" presId="urn:microsoft.com/office/officeart/2005/8/layout/vList2"/>
    <dgm:cxn modelId="{5B4AF16D-AECD-43A6-AA6E-5EBBD30E5BD2}" type="presOf" srcId="{164CC2B2-CD32-4691-A35E-48E1B4F2D58B}" destId="{F04FA100-AF7D-45A3-9AF7-CD93609B5503}" srcOrd="0" destOrd="0" presId="urn:microsoft.com/office/officeart/2005/8/layout/vList2"/>
    <dgm:cxn modelId="{AB8CC80A-096B-48F0-B96D-08A9397AA810}" type="presParOf" srcId="{2A4489E3-4459-4D35-8799-D0502933577F}" destId="{F04FA100-AF7D-45A3-9AF7-CD93609B5503}" srcOrd="0" destOrd="0" presId="urn:microsoft.com/office/officeart/2005/8/layout/vList2"/>
    <dgm:cxn modelId="{9977AD56-CF88-4682-9A19-57A2769914FE}" type="presParOf" srcId="{2A4489E3-4459-4D35-8799-D0502933577F}" destId="{C6AE13EF-DC50-42B7-BA00-8F110D21CF95}" srcOrd="1" destOrd="0" presId="urn:microsoft.com/office/officeart/2005/8/layout/vList2"/>
    <dgm:cxn modelId="{2C31279F-8095-48F2-B29F-594A8D447C86}" type="presParOf" srcId="{2A4489E3-4459-4D35-8799-D0502933577F}" destId="{C71F0C3E-771D-4D63-A0BA-398CF1CA710C}" srcOrd="2" destOrd="0" presId="urn:microsoft.com/office/officeart/2005/8/layout/vList2"/>
    <dgm:cxn modelId="{2DCDBBA2-D50B-401B-8EBA-494EDB24C1B8}" type="presParOf" srcId="{2A4489E3-4459-4D35-8799-D0502933577F}" destId="{42E1E884-108B-4ECE-A8A0-4A9F307D9099}" srcOrd="3" destOrd="0" presId="urn:microsoft.com/office/officeart/2005/8/layout/vList2"/>
    <dgm:cxn modelId="{13138592-4F93-4B12-B95E-8FA7D4DACD15}" type="presParOf" srcId="{2A4489E3-4459-4D35-8799-D0502933577F}" destId="{132E343D-B993-4278-AF43-FA0D6CBEE7BF}" srcOrd="4" destOrd="0" presId="urn:microsoft.com/office/officeart/2005/8/layout/vList2"/>
    <dgm:cxn modelId="{10339D8C-40D4-4D0E-BAB5-6AFCF7D37366}" type="presParOf" srcId="{2A4489E3-4459-4D35-8799-D0502933577F}" destId="{C50E03FB-C16B-4DCC-964D-8ACB8F05E310}" srcOrd="5" destOrd="0" presId="urn:microsoft.com/office/officeart/2005/8/layout/vList2"/>
    <dgm:cxn modelId="{4CC84EED-3A69-4135-B4ED-416AD410EE72}" type="presParOf" srcId="{2A4489E3-4459-4D35-8799-D0502933577F}" destId="{820E7C8E-50C3-451F-82DB-5C95B6A3915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1E71FCA-119D-46C9-94A1-2BAC519AC551}" type="doc">
      <dgm:prSet loTypeId="urn:microsoft.com/office/officeart/2005/8/layout/vList2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pPr latinLnBrk="1"/>
          <a:endParaRPr lang="ko-KR" altLang="en-US"/>
        </a:p>
      </dgm:t>
    </dgm:pt>
    <dgm:pt modelId="{164CC2B2-CD32-4691-A35E-48E1B4F2D58B}">
      <dgm:prSet phldrT="[텍스트]"/>
      <dgm:spPr/>
      <dgm:t>
        <a:bodyPr/>
        <a:lstStyle/>
        <a:p>
          <a:pPr latinLnBrk="1"/>
          <a:r>
            <a:rPr lang="en-US" altLang="ko-KR" dirty="0" smtClean="0"/>
            <a:t>1. </a:t>
          </a:r>
          <a:r>
            <a:rPr lang="ko-KR" altLang="en-US" dirty="0" smtClean="0"/>
            <a:t>도시 경관에 악영향</a:t>
          </a:r>
          <a:endParaRPr lang="ko-KR" altLang="en-US" dirty="0"/>
        </a:p>
      </dgm:t>
    </dgm:pt>
    <dgm:pt modelId="{5B652C71-EE38-4CA1-B74F-D14218954865}" type="parTrans" cxnId="{A8B20120-55B3-4EA0-B8D2-7CC91DD70779}">
      <dgm:prSet/>
      <dgm:spPr/>
      <dgm:t>
        <a:bodyPr/>
        <a:lstStyle/>
        <a:p>
          <a:pPr latinLnBrk="1"/>
          <a:endParaRPr lang="ko-KR" altLang="en-US"/>
        </a:p>
      </dgm:t>
    </dgm:pt>
    <dgm:pt modelId="{7C877593-1E86-45DB-8C85-8115F2AB318B}" type="sibTrans" cxnId="{A8B20120-55B3-4EA0-B8D2-7CC91DD70779}">
      <dgm:prSet/>
      <dgm:spPr/>
      <dgm:t>
        <a:bodyPr/>
        <a:lstStyle/>
        <a:p>
          <a:pPr latinLnBrk="1"/>
          <a:endParaRPr lang="ko-KR" altLang="en-US"/>
        </a:p>
      </dgm:t>
    </dgm:pt>
    <dgm:pt modelId="{83E871C9-F969-488E-B8E1-A89D3DF4DB12}">
      <dgm:prSet phldrT="[텍스트]"/>
      <dgm:spPr/>
      <dgm:t>
        <a:bodyPr/>
        <a:lstStyle/>
        <a:p>
          <a:pPr latinLnBrk="1"/>
          <a:r>
            <a:rPr lang="en-US" altLang="ko-KR" dirty="0" smtClean="0"/>
            <a:t>2. </a:t>
          </a:r>
          <a:r>
            <a:rPr lang="ko-KR" altLang="en-US" dirty="0" smtClean="0"/>
            <a:t>사생활 침해</a:t>
          </a:r>
          <a:endParaRPr lang="ko-KR" altLang="en-US" dirty="0"/>
        </a:p>
      </dgm:t>
    </dgm:pt>
    <dgm:pt modelId="{F9ED2D68-8FF8-46E4-8022-88F4ED55F274}" type="parTrans" cxnId="{0C3C3AAE-A660-4CF5-BFE9-CBEE4C0B41D3}">
      <dgm:prSet/>
      <dgm:spPr/>
      <dgm:t>
        <a:bodyPr/>
        <a:lstStyle/>
        <a:p>
          <a:pPr latinLnBrk="1"/>
          <a:endParaRPr lang="ko-KR" altLang="en-US"/>
        </a:p>
      </dgm:t>
    </dgm:pt>
    <dgm:pt modelId="{83D8C2B8-C082-4CE5-8AFE-904A3951D41B}" type="sibTrans" cxnId="{0C3C3AAE-A660-4CF5-BFE9-CBEE4C0B41D3}">
      <dgm:prSet/>
      <dgm:spPr/>
      <dgm:t>
        <a:bodyPr/>
        <a:lstStyle/>
        <a:p>
          <a:pPr latinLnBrk="1"/>
          <a:endParaRPr lang="ko-KR" altLang="en-US"/>
        </a:p>
      </dgm:t>
    </dgm:pt>
    <dgm:pt modelId="{C2A32967-74EE-4B9B-ADF1-DAED1C18E36B}">
      <dgm:prSet phldrT="[텍스트]"/>
      <dgm:spPr/>
      <dgm:t>
        <a:bodyPr/>
        <a:lstStyle/>
        <a:p>
          <a:pPr latinLnBrk="1"/>
          <a:r>
            <a:rPr lang="en-US" altLang="ko-KR" dirty="0" smtClean="0"/>
            <a:t>3. </a:t>
          </a:r>
          <a:r>
            <a:rPr lang="ko-KR" altLang="en-US" dirty="0" smtClean="0"/>
            <a:t>환승이 불편</a:t>
          </a:r>
          <a:endParaRPr lang="ko-KR" altLang="en-US" dirty="0"/>
        </a:p>
      </dgm:t>
    </dgm:pt>
    <dgm:pt modelId="{97B7C476-97DE-4C2F-BFC3-EFFEBC822DE0}" type="parTrans" cxnId="{2957D1B1-BF97-4943-AD0B-C3FC3AE3AB02}">
      <dgm:prSet/>
      <dgm:spPr/>
      <dgm:t>
        <a:bodyPr/>
        <a:lstStyle/>
        <a:p>
          <a:pPr latinLnBrk="1"/>
          <a:endParaRPr lang="ko-KR" altLang="en-US"/>
        </a:p>
      </dgm:t>
    </dgm:pt>
    <dgm:pt modelId="{106D5F9E-FA7B-4253-9344-C9879C94DD09}" type="sibTrans" cxnId="{2957D1B1-BF97-4943-AD0B-C3FC3AE3AB02}">
      <dgm:prSet/>
      <dgm:spPr/>
      <dgm:t>
        <a:bodyPr/>
        <a:lstStyle/>
        <a:p>
          <a:pPr latinLnBrk="1"/>
          <a:endParaRPr lang="ko-KR" altLang="en-US"/>
        </a:p>
      </dgm:t>
    </dgm:pt>
    <dgm:pt modelId="{706FB44E-183E-4FDD-9A3C-F1C98620EB85}">
      <dgm:prSet phldrT="[텍스트]"/>
      <dgm:spPr/>
      <dgm:t>
        <a:bodyPr/>
        <a:lstStyle/>
        <a:p>
          <a:pPr latinLnBrk="1"/>
          <a:r>
            <a:rPr lang="en-US" altLang="ko-KR" dirty="0" smtClean="0"/>
            <a:t>4. </a:t>
          </a:r>
          <a:r>
            <a:rPr lang="ko-KR" altLang="en-US" dirty="0" smtClean="0"/>
            <a:t>막대한 공사비용</a:t>
          </a:r>
          <a:endParaRPr lang="ko-KR" altLang="en-US" dirty="0"/>
        </a:p>
      </dgm:t>
    </dgm:pt>
    <dgm:pt modelId="{C95E0A65-76E2-44D7-833F-0678050A6576}" type="parTrans" cxnId="{E71B152F-B552-4D15-8E63-30A5C3E24EA2}">
      <dgm:prSet/>
      <dgm:spPr/>
      <dgm:t>
        <a:bodyPr/>
        <a:lstStyle/>
        <a:p>
          <a:pPr latinLnBrk="1"/>
          <a:endParaRPr lang="ko-KR" altLang="en-US"/>
        </a:p>
      </dgm:t>
    </dgm:pt>
    <dgm:pt modelId="{63AE0E99-7B09-40EB-ACF2-BCD481897919}" type="sibTrans" cxnId="{E71B152F-B552-4D15-8E63-30A5C3E24EA2}">
      <dgm:prSet/>
      <dgm:spPr/>
      <dgm:t>
        <a:bodyPr/>
        <a:lstStyle/>
        <a:p>
          <a:pPr latinLnBrk="1"/>
          <a:endParaRPr lang="ko-KR" altLang="en-US"/>
        </a:p>
      </dgm:t>
    </dgm:pt>
    <dgm:pt modelId="{132CAB92-20CA-4552-AB34-CB607F289C44}">
      <dgm:prSet phldrT="[텍스트]"/>
      <dgm:spPr/>
      <dgm:t>
        <a:bodyPr/>
        <a:lstStyle/>
        <a:p>
          <a:pPr latinLnBrk="1"/>
          <a:r>
            <a:rPr lang="en-US" altLang="ko-KR" dirty="0" smtClean="0"/>
            <a:t>5. </a:t>
          </a:r>
          <a:r>
            <a:rPr lang="ko-KR" altLang="en-US" dirty="0" smtClean="0"/>
            <a:t>전기 사용량 증가</a:t>
          </a:r>
          <a:endParaRPr lang="ko-KR" altLang="en-US" dirty="0"/>
        </a:p>
      </dgm:t>
    </dgm:pt>
    <dgm:pt modelId="{01F556B2-CF6C-4617-BF1D-8B9BA2046FAE}" type="parTrans" cxnId="{C137BB75-D647-497A-93E7-6206320719C7}">
      <dgm:prSet/>
      <dgm:spPr/>
      <dgm:t>
        <a:bodyPr/>
        <a:lstStyle/>
        <a:p>
          <a:pPr latinLnBrk="1"/>
          <a:endParaRPr lang="ko-KR" altLang="en-US"/>
        </a:p>
      </dgm:t>
    </dgm:pt>
    <dgm:pt modelId="{01B90348-55D7-4E93-A624-B605BE2B3E03}" type="sibTrans" cxnId="{C137BB75-D647-497A-93E7-6206320719C7}">
      <dgm:prSet/>
      <dgm:spPr/>
      <dgm:t>
        <a:bodyPr/>
        <a:lstStyle/>
        <a:p>
          <a:pPr latinLnBrk="1"/>
          <a:endParaRPr lang="ko-KR" altLang="en-US"/>
        </a:p>
      </dgm:t>
    </dgm:pt>
    <dgm:pt modelId="{2A4489E3-4459-4D35-8799-D0502933577F}" type="pres">
      <dgm:prSet presAssocID="{31E71FCA-119D-46C9-94A1-2BAC519AC55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04FA100-AF7D-45A3-9AF7-CD93609B5503}" type="pres">
      <dgm:prSet presAssocID="{164CC2B2-CD32-4691-A35E-48E1B4F2D58B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6AE13EF-DC50-42B7-BA00-8F110D21CF95}" type="pres">
      <dgm:prSet presAssocID="{7C877593-1E86-45DB-8C85-8115F2AB318B}" presName="spacer" presStyleCnt="0"/>
      <dgm:spPr/>
    </dgm:pt>
    <dgm:pt modelId="{C71F0C3E-771D-4D63-A0BA-398CF1CA710C}" type="pres">
      <dgm:prSet presAssocID="{83E871C9-F969-488E-B8E1-A89D3DF4DB12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2E1E884-108B-4ECE-A8A0-4A9F307D9099}" type="pres">
      <dgm:prSet presAssocID="{83D8C2B8-C082-4CE5-8AFE-904A3951D41B}" presName="spacer" presStyleCnt="0"/>
      <dgm:spPr/>
    </dgm:pt>
    <dgm:pt modelId="{132E343D-B993-4278-AF43-FA0D6CBEE7BF}" type="pres">
      <dgm:prSet presAssocID="{C2A32967-74EE-4B9B-ADF1-DAED1C18E36B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50E03FB-C16B-4DCC-964D-8ACB8F05E310}" type="pres">
      <dgm:prSet presAssocID="{106D5F9E-FA7B-4253-9344-C9879C94DD09}" presName="spacer" presStyleCnt="0"/>
      <dgm:spPr/>
    </dgm:pt>
    <dgm:pt modelId="{6A24B3ED-0CDA-4880-B1EE-8BBF48360CAE}" type="pres">
      <dgm:prSet presAssocID="{706FB44E-183E-4FDD-9A3C-F1C98620EB85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445C472-BE75-49AB-A45D-C0885F3B50A5}" type="pres">
      <dgm:prSet presAssocID="{63AE0E99-7B09-40EB-ACF2-BCD481897919}" presName="spacer" presStyleCnt="0"/>
      <dgm:spPr/>
    </dgm:pt>
    <dgm:pt modelId="{A5615F39-2FD0-44FA-AFB2-2BFCC3E219C5}" type="pres">
      <dgm:prSet presAssocID="{132CAB92-20CA-4552-AB34-CB607F289C44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1D9BDFB-06C4-4408-9B14-E632DECB7F98}" type="presOf" srcId="{83E871C9-F969-488E-B8E1-A89D3DF4DB12}" destId="{C71F0C3E-771D-4D63-A0BA-398CF1CA710C}" srcOrd="0" destOrd="0" presId="urn:microsoft.com/office/officeart/2005/8/layout/vList2"/>
    <dgm:cxn modelId="{2957D1B1-BF97-4943-AD0B-C3FC3AE3AB02}" srcId="{31E71FCA-119D-46C9-94A1-2BAC519AC551}" destId="{C2A32967-74EE-4B9B-ADF1-DAED1C18E36B}" srcOrd="2" destOrd="0" parTransId="{97B7C476-97DE-4C2F-BFC3-EFFEBC822DE0}" sibTransId="{106D5F9E-FA7B-4253-9344-C9879C94DD09}"/>
    <dgm:cxn modelId="{8988B900-6989-43E6-A74B-E082F9DA1573}" type="presOf" srcId="{132CAB92-20CA-4552-AB34-CB607F289C44}" destId="{A5615F39-2FD0-44FA-AFB2-2BFCC3E219C5}" srcOrd="0" destOrd="0" presId="urn:microsoft.com/office/officeart/2005/8/layout/vList2"/>
    <dgm:cxn modelId="{918D3D9D-10D5-4E36-86D2-340951B44C1E}" type="presOf" srcId="{31E71FCA-119D-46C9-94A1-2BAC519AC551}" destId="{2A4489E3-4459-4D35-8799-D0502933577F}" srcOrd="0" destOrd="0" presId="urn:microsoft.com/office/officeart/2005/8/layout/vList2"/>
    <dgm:cxn modelId="{E27B2C8D-969B-44A1-A7A4-56C7A8E7F9B7}" type="presOf" srcId="{C2A32967-74EE-4B9B-ADF1-DAED1C18E36B}" destId="{132E343D-B993-4278-AF43-FA0D6CBEE7BF}" srcOrd="0" destOrd="0" presId="urn:microsoft.com/office/officeart/2005/8/layout/vList2"/>
    <dgm:cxn modelId="{A8B20120-55B3-4EA0-B8D2-7CC91DD70779}" srcId="{31E71FCA-119D-46C9-94A1-2BAC519AC551}" destId="{164CC2B2-CD32-4691-A35E-48E1B4F2D58B}" srcOrd="0" destOrd="0" parTransId="{5B652C71-EE38-4CA1-B74F-D14218954865}" sibTransId="{7C877593-1E86-45DB-8C85-8115F2AB318B}"/>
    <dgm:cxn modelId="{2FFC40A8-9805-4793-ACFA-F362DD043001}" type="presOf" srcId="{706FB44E-183E-4FDD-9A3C-F1C98620EB85}" destId="{6A24B3ED-0CDA-4880-B1EE-8BBF48360CAE}" srcOrd="0" destOrd="0" presId="urn:microsoft.com/office/officeart/2005/8/layout/vList2"/>
    <dgm:cxn modelId="{E71B152F-B552-4D15-8E63-30A5C3E24EA2}" srcId="{31E71FCA-119D-46C9-94A1-2BAC519AC551}" destId="{706FB44E-183E-4FDD-9A3C-F1C98620EB85}" srcOrd="3" destOrd="0" parTransId="{C95E0A65-76E2-44D7-833F-0678050A6576}" sibTransId="{63AE0E99-7B09-40EB-ACF2-BCD481897919}"/>
    <dgm:cxn modelId="{C137BB75-D647-497A-93E7-6206320719C7}" srcId="{31E71FCA-119D-46C9-94A1-2BAC519AC551}" destId="{132CAB92-20CA-4552-AB34-CB607F289C44}" srcOrd="4" destOrd="0" parTransId="{01F556B2-CF6C-4617-BF1D-8B9BA2046FAE}" sibTransId="{01B90348-55D7-4E93-A624-B605BE2B3E03}"/>
    <dgm:cxn modelId="{0C3C3AAE-A660-4CF5-BFE9-CBEE4C0B41D3}" srcId="{31E71FCA-119D-46C9-94A1-2BAC519AC551}" destId="{83E871C9-F969-488E-B8E1-A89D3DF4DB12}" srcOrd="1" destOrd="0" parTransId="{F9ED2D68-8FF8-46E4-8022-88F4ED55F274}" sibTransId="{83D8C2B8-C082-4CE5-8AFE-904A3951D41B}"/>
    <dgm:cxn modelId="{7849EE63-50B3-453C-81F9-749051227346}" type="presOf" srcId="{164CC2B2-CD32-4691-A35E-48E1B4F2D58B}" destId="{F04FA100-AF7D-45A3-9AF7-CD93609B5503}" srcOrd="0" destOrd="0" presId="urn:microsoft.com/office/officeart/2005/8/layout/vList2"/>
    <dgm:cxn modelId="{5C029E42-8000-4C58-BE6C-7F71CE0A6168}" type="presParOf" srcId="{2A4489E3-4459-4D35-8799-D0502933577F}" destId="{F04FA100-AF7D-45A3-9AF7-CD93609B5503}" srcOrd="0" destOrd="0" presId="urn:microsoft.com/office/officeart/2005/8/layout/vList2"/>
    <dgm:cxn modelId="{11FEA63F-4375-4D8B-BFD5-71BCFA207584}" type="presParOf" srcId="{2A4489E3-4459-4D35-8799-D0502933577F}" destId="{C6AE13EF-DC50-42B7-BA00-8F110D21CF95}" srcOrd="1" destOrd="0" presId="urn:microsoft.com/office/officeart/2005/8/layout/vList2"/>
    <dgm:cxn modelId="{4FD02068-C3DC-46D7-A026-7F020519D639}" type="presParOf" srcId="{2A4489E3-4459-4D35-8799-D0502933577F}" destId="{C71F0C3E-771D-4D63-A0BA-398CF1CA710C}" srcOrd="2" destOrd="0" presId="urn:microsoft.com/office/officeart/2005/8/layout/vList2"/>
    <dgm:cxn modelId="{EF2938C7-E0E4-482E-8DFC-75E2F959D038}" type="presParOf" srcId="{2A4489E3-4459-4D35-8799-D0502933577F}" destId="{42E1E884-108B-4ECE-A8A0-4A9F307D9099}" srcOrd="3" destOrd="0" presId="urn:microsoft.com/office/officeart/2005/8/layout/vList2"/>
    <dgm:cxn modelId="{BAE24E5A-301D-4C45-A41C-B4F17258F675}" type="presParOf" srcId="{2A4489E3-4459-4D35-8799-D0502933577F}" destId="{132E343D-B993-4278-AF43-FA0D6CBEE7BF}" srcOrd="4" destOrd="0" presId="urn:microsoft.com/office/officeart/2005/8/layout/vList2"/>
    <dgm:cxn modelId="{AA6C3659-AFE9-4214-BBFE-8D9E6979D3B7}" type="presParOf" srcId="{2A4489E3-4459-4D35-8799-D0502933577F}" destId="{C50E03FB-C16B-4DCC-964D-8ACB8F05E310}" srcOrd="5" destOrd="0" presId="urn:microsoft.com/office/officeart/2005/8/layout/vList2"/>
    <dgm:cxn modelId="{5F495B62-ED30-4E0F-BA31-2B055AAE8E78}" type="presParOf" srcId="{2A4489E3-4459-4D35-8799-D0502933577F}" destId="{6A24B3ED-0CDA-4880-B1EE-8BBF48360CAE}" srcOrd="6" destOrd="0" presId="urn:microsoft.com/office/officeart/2005/8/layout/vList2"/>
    <dgm:cxn modelId="{7A6F5A2C-E4B4-49CA-BDE2-F349C87C0E1C}" type="presParOf" srcId="{2A4489E3-4459-4D35-8799-D0502933577F}" destId="{1445C472-BE75-49AB-A45D-C0885F3B50A5}" srcOrd="7" destOrd="0" presId="urn:microsoft.com/office/officeart/2005/8/layout/vList2"/>
    <dgm:cxn modelId="{2E8CC163-73F8-47D3-A979-9D5833B71A40}" type="presParOf" srcId="{2A4489E3-4459-4D35-8799-D0502933577F}" destId="{A5615F39-2FD0-44FA-AFB2-2BFCC3E219C5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C67DA7B-5B50-4F1E-90B4-CF3280D61C25}">
      <dsp:nvSpPr>
        <dsp:cNvPr id="0" name=""/>
        <dsp:cNvSpPr/>
      </dsp:nvSpPr>
      <dsp:spPr>
        <a:xfrm>
          <a:off x="0" y="24737"/>
          <a:ext cx="8568952" cy="75289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kern="1200" dirty="0" smtClean="0"/>
            <a:t>왜 건설하나요</a:t>
          </a:r>
          <a:r>
            <a:rPr lang="en-US" altLang="ko-KR" sz="2400" kern="1200" dirty="0" smtClean="0"/>
            <a:t>?</a:t>
          </a:r>
          <a:endParaRPr lang="ko-KR" altLang="en-US" sz="2400" kern="1200" dirty="0"/>
        </a:p>
      </dsp:txBody>
      <dsp:txXfrm>
        <a:off x="0" y="24737"/>
        <a:ext cx="8568952" cy="752895"/>
      </dsp:txXfrm>
    </dsp:sp>
    <dsp:sp modelId="{B0D4A664-1E48-49B0-BC5E-42F1174193D8}">
      <dsp:nvSpPr>
        <dsp:cNvPr id="0" name=""/>
        <dsp:cNvSpPr/>
      </dsp:nvSpPr>
      <dsp:spPr>
        <a:xfrm>
          <a:off x="0" y="777632"/>
          <a:ext cx="8568952" cy="1366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064" tIns="30480" rIns="170688" bIns="30480" numCol="1" spcCol="1270" anchor="t" anchorCtr="0">
          <a:noAutofit/>
        </a:bodyPr>
        <a:lstStyle/>
        <a:p>
          <a:pPr marL="171450" lvl="1" indent="-171450" algn="l" defTabSz="844550" latinLnBrk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ko-KR" altLang="en-US" sz="1900" kern="1200" dirty="0" smtClean="0"/>
            <a:t>교통문제 해결 </a:t>
          </a:r>
          <a:endParaRPr lang="ko-KR" altLang="en-US" sz="1900" kern="1200" dirty="0"/>
        </a:p>
        <a:p>
          <a:pPr marL="171450" lvl="1" indent="-171450" algn="l" defTabSz="844550" latinLnBrk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ko-KR" altLang="en-US" sz="1900" kern="1200" dirty="0" smtClean="0"/>
            <a:t>대중교통 편의</a:t>
          </a:r>
          <a:endParaRPr lang="ko-KR" altLang="en-US" sz="1900" kern="1200" dirty="0"/>
        </a:p>
        <a:p>
          <a:pPr marL="171450" lvl="1" indent="-171450" algn="l" defTabSz="844550" latinLnBrk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ko-KR" altLang="en-US" sz="1900" kern="1200" dirty="0" smtClean="0"/>
            <a:t>지역경제 발전 </a:t>
          </a:r>
          <a:endParaRPr lang="ko-KR" altLang="en-US" sz="1900" kern="1200" dirty="0"/>
        </a:p>
      </dsp:txBody>
      <dsp:txXfrm>
        <a:off x="0" y="777632"/>
        <a:ext cx="8568952" cy="1366200"/>
      </dsp:txXfrm>
    </dsp:sp>
    <dsp:sp modelId="{AAE9BA6F-F9E4-4023-8084-ED4830A87EF5}">
      <dsp:nvSpPr>
        <dsp:cNvPr id="0" name=""/>
        <dsp:cNvSpPr/>
      </dsp:nvSpPr>
      <dsp:spPr>
        <a:xfrm>
          <a:off x="0" y="2143832"/>
          <a:ext cx="8568952" cy="75289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kern="1200" dirty="0" smtClean="0"/>
            <a:t>왜 지하철로 하지 않나요</a:t>
          </a:r>
          <a:r>
            <a:rPr lang="en-US" altLang="ko-KR" sz="2400" kern="1200" dirty="0" smtClean="0"/>
            <a:t>?</a:t>
          </a:r>
          <a:endParaRPr lang="ko-KR" altLang="en-US" sz="2400" kern="1200" dirty="0"/>
        </a:p>
      </dsp:txBody>
      <dsp:txXfrm>
        <a:off x="0" y="2143832"/>
        <a:ext cx="8568952" cy="752895"/>
      </dsp:txXfrm>
    </dsp:sp>
    <dsp:sp modelId="{9A5C1C9E-F2EC-4B7E-9E03-F3E2EBD60B8D}">
      <dsp:nvSpPr>
        <dsp:cNvPr id="0" name=""/>
        <dsp:cNvSpPr/>
      </dsp:nvSpPr>
      <dsp:spPr>
        <a:xfrm>
          <a:off x="0" y="2896727"/>
          <a:ext cx="8568952" cy="919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064" tIns="30480" rIns="170688" bIns="30480" numCol="1" spcCol="1270" anchor="t" anchorCtr="0">
          <a:noAutofit/>
        </a:bodyPr>
        <a:lstStyle/>
        <a:p>
          <a:pPr marL="171450" lvl="1" indent="-171450" algn="l" defTabSz="844550" latinLnBrk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ko-KR" sz="1900" kern="1200" dirty="0" smtClean="0"/>
            <a:t>2</a:t>
          </a:r>
          <a:r>
            <a:rPr lang="ko-KR" altLang="en-US" sz="1900" kern="1200" dirty="0" smtClean="0"/>
            <a:t>호선은 국비</a:t>
          </a:r>
          <a:r>
            <a:rPr lang="en-US" altLang="ko-KR" sz="1900" kern="1200" dirty="0" smtClean="0"/>
            <a:t>(60%)</a:t>
          </a:r>
          <a:r>
            <a:rPr lang="ko-KR" altLang="en-US" sz="1900" kern="1200" dirty="0" smtClean="0"/>
            <a:t>를 지원받아야만 가능한 사업</a:t>
          </a:r>
          <a:endParaRPr lang="ko-KR" altLang="en-US" sz="1900" kern="1200" dirty="0"/>
        </a:p>
        <a:p>
          <a:pPr marL="171450" lvl="1" indent="-171450" algn="l" defTabSz="844550" latinLnBrk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ko-KR" altLang="en-US" sz="1900" kern="1200" dirty="0" smtClean="0"/>
            <a:t>지하철 방식은 경제성이 낮아 예비타당성 조사 통과 불가능</a:t>
          </a:r>
          <a:endParaRPr lang="ko-KR" altLang="en-US" sz="1900" kern="1200" dirty="0"/>
        </a:p>
      </dsp:txBody>
      <dsp:txXfrm>
        <a:off x="0" y="2896727"/>
        <a:ext cx="8568952" cy="919080"/>
      </dsp:txXfrm>
    </dsp:sp>
    <dsp:sp modelId="{596579F9-0F94-4101-8041-142A24E5CE9B}">
      <dsp:nvSpPr>
        <dsp:cNvPr id="0" name=""/>
        <dsp:cNvSpPr/>
      </dsp:nvSpPr>
      <dsp:spPr>
        <a:xfrm>
          <a:off x="0" y="3815807"/>
          <a:ext cx="8568952" cy="75289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kern="1200" dirty="0" smtClean="0"/>
            <a:t>건설방식</a:t>
          </a:r>
          <a:r>
            <a:rPr lang="en-US" altLang="ko-KR" sz="2400" kern="1200" dirty="0" smtClean="0"/>
            <a:t>,</a:t>
          </a:r>
          <a:r>
            <a:rPr lang="ko-KR" altLang="en-US" sz="2400" kern="1200" dirty="0" smtClean="0"/>
            <a:t> 어떻게 결정하나요</a:t>
          </a:r>
          <a:r>
            <a:rPr lang="en-US" altLang="ko-KR" sz="2400" kern="1200" dirty="0" smtClean="0"/>
            <a:t>? </a:t>
          </a:r>
          <a:endParaRPr lang="ko-KR" altLang="en-US" sz="2400" kern="1200" dirty="0"/>
        </a:p>
      </dsp:txBody>
      <dsp:txXfrm>
        <a:off x="0" y="3815807"/>
        <a:ext cx="8568952" cy="752895"/>
      </dsp:txXfrm>
    </dsp:sp>
    <dsp:sp modelId="{409341F2-B699-4396-82D4-DDC079962448}">
      <dsp:nvSpPr>
        <dsp:cNvPr id="0" name=""/>
        <dsp:cNvSpPr/>
      </dsp:nvSpPr>
      <dsp:spPr>
        <a:xfrm>
          <a:off x="0" y="4568702"/>
          <a:ext cx="8568952" cy="447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064" tIns="30480" rIns="170688" bIns="30480" numCol="1" spcCol="1270" anchor="t" anchorCtr="0">
          <a:noAutofit/>
        </a:bodyPr>
        <a:lstStyle/>
        <a:p>
          <a:pPr marL="171450" lvl="1" indent="-171450" algn="l" defTabSz="844550" latinLnBrk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ko-KR" altLang="en-US" sz="1900" kern="1200" dirty="0" smtClean="0"/>
            <a:t>노면방식</a:t>
          </a:r>
          <a:r>
            <a:rPr lang="en-US" altLang="ko-KR" sz="1900" kern="1200" dirty="0" smtClean="0"/>
            <a:t>, </a:t>
          </a:r>
          <a:r>
            <a:rPr lang="ko-KR" altLang="en-US" sz="1900" kern="1200" dirty="0" smtClean="0"/>
            <a:t>고가방식 중 선택합니다</a:t>
          </a:r>
          <a:r>
            <a:rPr lang="en-US" altLang="ko-KR" sz="1900" kern="1200" dirty="0" smtClean="0"/>
            <a:t>.</a:t>
          </a:r>
          <a:endParaRPr lang="ko-KR" altLang="en-US" sz="1900" kern="1200" dirty="0"/>
        </a:p>
      </dsp:txBody>
      <dsp:txXfrm>
        <a:off x="0" y="4568702"/>
        <a:ext cx="8568952" cy="44712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04FA100-AF7D-45A3-9AF7-CD93609B5503}">
      <dsp:nvSpPr>
        <dsp:cNvPr id="0" name=""/>
        <dsp:cNvSpPr/>
      </dsp:nvSpPr>
      <dsp:spPr>
        <a:xfrm>
          <a:off x="0" y="127238"/>
          <a:ext cx="8208912" cy="10352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3300" kern="1200" dirty="0" smtClean="0"/>
            <a:t>1. </a:t>
          </a:r>
          <a:r>
            <a:rPr lang="ko-KR" altLang="en-US" sz="3300" kern="1200" dirty="0" smtClean="0"/>
            <a:t>안전성</a:t>
          </a:r>
          <a:endParaRPr lang="ko-KR" altLang="en-US" sz="3300" kern="1200" dirty="0"/>
        </a:p>
      </dsp:txBody>
      <dsp:txXfrm>
        <a:off x="0" y="127238"/>
        <a:ext cx="8208912" cy="1035230"/>
      </dsp:txXfrm>
    </dsp:sp>
    <dsp:sp modelId="{C71F0C3E-771D-4D63-A0BA-398CF1CA710C}">
      <dsp:nvSpPr>
        <dsp:cNvPr id="0" name=""/>
        <dsp:cNvSpPr/>
      </dsp:nvSpPr>
      <dsp:spPr>
        <a:xfrm>
          <a:off x="0" y="1257509"/>
          <a:ext cx="8208912" cy="10352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3300" kern="1200" dirty="0" smtClean="0"/>
            <a:t>2. </a:t>
          </a:r>
          <a:r>
            <a:rPr lang="ko-KR" altLang="en-US" sz="3300" kern="1200" dirty="0" smtClean="0"/>
            <a:t>빠른 속도</a:t>
          </a:r>
          <a:r>
            <a:rPr lang="en-US" altLang="ko-KR" sz="3300" kern="1200" dirty="0" smtClean="0"/>
            <a:t>(</a:t>
          </a:r>
          <a:r>
            <a:rPr lang="ko-KR" altLang="en-US" sz="3300" kern="1200" dirty="0" smtClean="0"/>
            <a:t>최고 </a:t>
          </a:r>
          <a:r>
            <a:rPr lang="en-US" altLang="ko-KR" sz="3300" kern="1200" dirty="0" smtClean="0"/>
            <a:t>110km), </a:t>
          </a:r>
          <a:r>
            <a:rPr lang="ko-KR" altLang="en-US" sz="3300" kern="1200" dirty="0" smtClean="0"/>
            <a:t>우수한 </a:t>
          </a:r>
          <a:r>
            <a:rPr lang="ko-KR" altLang="en-US" sz="3300" kern="1200" dirty="0" err="1" smtClean="0"/>
            <a:t>정시성</a:t>
          </a:r>
          <a:r>
            <a:rPr lang="ko-KR" altLang="en-US" sz="3300" kern="1200" dirty="0" smtClean="0"/>
            <a:t> </a:t>
          </a:r>
          <a:endParaRPr lang="ko-KR" altLang="en-US" sz="3300" kern="1200" dirty="0"/>
        </a:p>
      </dsp:txBody>
      <dsp:txXfrm>
        <a:off x="0" y="1257509"/>
        <a:ext cx="8208912" cy="1035230"/>
      </dsp:txXfrm>
    </dsp:sp>
    <dsp:sp modelId="{132E343D-B993-4278-AF43-FA0D6CBEE7BF}">
      <dsp:nvSpPr>
        <dsp:cNvPr id="0" name=""/>
        <dsp:cNvSpPr/>
      </dsp:nvSpPr>
      <dsp:spPr>
        <a:xfrm>
          <a:off x="0" y="2387780"/>
          <a:ext cx="8208912" cy="10352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3300" kern="1200" dirty="0" smtClean="0"/>
            <a:t>3. </a:t>
          </a:r>
          <a:r>
            <a:rPr lang="ko-KR" altLang="en-US" sz="3300" kern="1200" dirty="0" smtClean="0"/>
            <a:t>트램에 비해 유사사태 시 대처 용이</a:t>
          </a:r>
          <a:endParaRPr lang="ko-KR" altLang="en-US" sz="3300" kern="1200" dirty="0"/>
        </a:p>
      </dsp:txBody>
      <dsp:txXfrm>
        <a:off x="0" y="2387780"/>
        <a:ext cx="8208912" cy="1035230"/>
      </dsp:txXfrm>
    </dsp:sp>
    <dsp:sp modelId="{6A24B3ED-0CDA-4880-B1EE-8BBF48360CAE}">
      <dsp:nvSpPr>
        <dsp:cNvPr id="0" name=""/>
        <dsp:cNvSpPr/>
      </dsp:nvSpPr>
      <dsp:spPr>
        <a:xfrm>
          <a:off x="0" y="3518050"/>
          <a:ext cx="8208912" cy="10352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3300" kern="1200" dirty="0" smtClean="0"/>
            <a:t>4. </a:t>
          </a:r>
          <a:r>
            <a:rPr lang="ko-KR" altLang="en-US" sz="3300" kern="1200" dirty="0" smtClean="0"/>
            <a:t>소음</a:t>
          </a:r>
          <a:r>
            <a:rPr lang="en-US" altLang="ko-KR" sz="3300" kern="1200" dirty="0" smtClean="0"/>
            <a:t>, </a:t>
          </a:r>
          <a:r>
            <a:rPr lang="ko-KR" altLang="en-US" sz="3300" kern="1200" dirty="0" smtClean="0"/>
            <a:t>진동</a:t>
          </a:r>
          <a:r>
            <a:rPr lang="en-US" altLang="ko-KR" sz="3300" kern="1200" dirty="0" smtClean="0"/>
            <a:t>, </a:t>
          </a:r>
          <a:r>
            <a:rPr lang="ko-KR" altLang="en-US" sz="3300" kern="1200" dirty="0" smtClean="0"/>
            <a:t>분진 발생이 없고 친환경적 </a:t>
          </a:r>
          <a:endParaRPr lang="ko-KR" altLang="en-US" sz="3300" kern="1200" dirty="0"/>
        </a:p>
      </dsp:txBody>
      <dsp:txXfrm>
        <a:off x="0" y="3518050"/>
        <a:ext cx="8208912" cy="103523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04FA100-AF7D-45A3-9AF7-CD93609B5503}">
      <dsp:nvSpPr>
        <dsp:cNvPr id="0" name=""/>
        <dsp:cNvSpPr/>
      </dsp:nvSpPr>
      <dsp:spPr>
        <a:xfrm>
          <a:off x="0" y="60177"/>
          <a:ext cx="8208912" cy="106660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3400" kern="1200" dirty="0" smtClean="0"/>
            <a:t>5. </a:t>
          </a:r>
          <a:r>
            <a:rPr lang="ko-KR" altLang="en-US" sz="3400" kern="1200" dirty="0" smtClean="0"/>
            <a:t>적은 전자파 영향</a:t>
          </a:r>
          <a:endParaRPr lang="ko-KR" altLang="en-US" sz="3400" kern="1200" dirty="0"/>
        </a:p>
      </dsp:txBody>
      <dsp:txXfrm>
        <a:off x="0" y="60177"/>
        <a:ext cx="8208912" cy="1066601"/>
      </dsp:txXfrm>
    </dsp:sp>
    <dsp:sp modelId="{C71F0C3E-771D-4D63-A0BA-398CF1CA710C}">
      <dsp:nvSpPr>
        <dsp:cNvPr id="0" name=""/>
        <dsp:cNvSpPr/>
      </dsp:nvSpPr>
      <dsp:spPr>
        <a:xfrm>
          <a:off x="0" y="1224698"/>
          <a:ext cx="8208912" cy="106660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3400" kern="1200" dirty="0" smtClean="0"/>
            <a:t>6. </a:t>
          </a:r>
          <a:r>
            <a:rPr lang="ko-KR" altLang="en-US" sz="3400" kern="1200" dirty="0" smtClean="0"/>
            <a:t>좋은 승차감</a:t>
          </a:r>
          <a:endParaRPr lang="ko-KR" altLang="en-US" sz="3400" kern="1200" dirty="0"/>
        </a:p>
      </dsp:txBody>
      <dsp:txXfrm>
        <a:off x="0" y="1224698"/>
        <a:ext cx="8208912" cy="1066601"/>
      </dsp:txXfrm>
    </dsp:sp>
    <dsp:sp modelId="{132E343D-B993-4278-AF43-FA0D6CBEE7BF}">
      <dsp:nvSpPr>
        <dsp:cNvPr id="0" name=""/>
        <dsp:cNvSpPr/>
      </dsp:nvSpPr>
      <dsp:spPr>
        <a:xfrm>
          <a:off x="0" y="2389220"/>
          <a:ext cx="8208912" cy="106660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3400" kern="1200" dirty="0" smtClean="0"/>
            <a:t>7. </a:t>
          </a:r>
          <a:r>
            <a:rPr lang="ko-KR" altLang="en-US" sz="3400" kern="1200" dirty="0" smtClean="0"/>
            <a:t>경제적</a:t>
          </a:r>
          <a:r>
            <a:rPr lang="en-US" altLang="ko-KR" sz="3400" kern="1200" dirty="0" smtClean="0"/>
            <a:t>, </a:t>
          </a:r>
          <a:r>
            <a:rPr lang="ko-KR" altLang="en-US" sz="3400" kern="1200" dirty="0" smtClean="0"/>
            <a:t>새로운 상권 형성</a:t>
          </a:r>
          <a:endParaRPr lang="ko-KR" altLang="en-US" sz="3400" kern="1200" dirty="0"/>
        </a:p>
      </dsp:txBody>
      <dsp:txXfrm>
        <a:off x="0" y="2389220"/>
        <a:ext cx="8208912" cy="1066601"/>
      </dsp:txXfrm>
    </dsp:sp>
    <dsp:sp modelId="{820E7C8E-50C3-451F-82DB-5C95B6A39151}">
      <dsp:nvSpPr>
        <dsp:cNvPr id="0" name=""/>
        <dsp:cNvSpPr/>
      </dsp:nvSpPr>
      <dsp:spPr>
        <a:xfrm>
          <a:off x="0" y="3553741"/>
          <a:ext cx="8208912" cy="106660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3400" kern="1200" smtClean="0"/>
            <a:t>8. </a:t>
          </a:r>
          <a:r>
            <a:rPr lang="ko-KR" altLang="en-US" sz="3400" kern="1200" smtClean="0"/>
            <a:t>정부에서 지원을 아끼지 않기로 함</a:t>
          </a:r>
          <a:endParaRPr lang="ko-KR" altLang="en-US" sz="3400" kern="1200" dirty="0"/>
        </a:p>
      </dsp:txBody>
      <dsp:txXfrm>
        <a:off x="0" y="3553741"/>
        <a:ext cx="8208912" cy="1066601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04FA100-AF7D-45A3-9AF7-CD93609B5503}">
      <dsp:nvSpPr>
        <dsp:cNvPr id="0" name=""/>
        <dsp:cNvSpPr/>
      </dsp:nvSpPr>
      <dsp:spPr>
        <a:xfrm>
          <a:off x="0" y="67222"/>
          <a:ext cx="8208912" cy="84700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700" kern="1200" dirty="0" smtClean="0"/>
            <a:t>1. </a:t>
          </a:r>
          <a:r>
            <a:rPr lang="ko-KR" altLang="en-US" sz="2700" kern="1200" dirty="0" smtClean="0"/>
            <a:t>도시 경관에 악영향</a:t>
          </a:r>
          <a:endParaRPr lang="ko-KR" altLang="en-US" sz="2700" kern="1200" dirty="0"/>
        </a:p>
      </dsp:txBody>
      <dsp:txXfrm>
        <a:off x="0" y="67222"/>
        <a:ext cx="8208912" cy="847006"/>
      </dsp:txXfrm>
    </dsp:sp>
    <dsp:sp modelId="{C71F0C3E-771D-4D63-A0BA-398CF1CA710C}">
      <dsp:nvSpPr>
        <dsp:cNvPr id="0" name=""/>
        <dsp:cNvSpPr/>
      </dsp:nvSpPr>
      <dsp:spPr>
        <a:xfrm>
          <a:off x="0" y="991989"/>
          <a:ext cx="8208912" cy="84700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700" kern="1200" dirty="0" smtClean="0"/>
            <a:t>2. </a:t>
          </a:r>
          <a:r>
            <a:rPr lang="ko-KR" altLang="en-US" sz="2700" kern="1200" dirty="0" smtClean="0"/>
            <a:t>사생활 침해</a:t>
          </a:r>
          <a:endParaRPr lang="ko-KR" altLang="en-US" sz="2700" kern="1200" dirty="0"/>
        </a:p>
      </dsp:txBody>
      <dsp:txXfrm>
        <a:off x="0" y="991989"/>
        <a:ext cx="8208912" cy="847006"/>
      </dsp:txXfrm>
    </dsp:sp>
    <dsp:sp modelId="{132E343D-B993-4278-AF43-FA0D6CBEE7BF}">
      <dsp:nvSpPr>
        <dsp:cNvPr id="0" name=""/>
        <dsp:cNvSpPr/>
      </dsp:nvSpPr>
      <dsp:spPr>
        <a:xfrm>
          <a:off x="0" y="1916756"/>
          <a:ext cx="8208912" cy="84700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700" kern="1200" dirty="0" smtClean="0"/>
            <a:t>3. </a:t>
          </a:r>
          <a:r>
            <a:rPr lang="ko-KR" altLang="en-US" sz="2700" kern="1200" dirty="0" smtClean="0"/>
            <a:t>환승이 불편</a:t>
          </a:r>
          <a:endParaRPr lang="ko-KR" altLang="en-US" sz="2700" kern="1200" dirty="0"/>
        </a:p>
      </dsp:txBody>
      <dsp:txXfrm>
        <a:off x="0" y="1916756"/>
        <a:ext cx="8208912" cy="847006"/>
      </dsp:txXfrm>
    </dsp:sp>
    <dsp:sp modelId="{6A24B3ED-0CDA-4880-B1EE-8BBF48360CAE}">
      <dsp:nvSpPr>
        <dsp:cNvPr id="0" name=""/>
        <dsp:cNvSpPr/>
      </dsp:nvSpPr>
      <dsp:spPr>
        <a:xfrm>
          <a:off x="0" y="2841523"/>
          <a:ext cx="8208912" cy="84700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700" kern="1200" dirty="0" smtClean="0"/>
            <a:t>4. </a:t>
          </a:r>
          <a:r>
            <a:rPr lang="ko-KR" altLang="en-US" sz="2700" kern="1200" dirty="0" smtClean="0"/>
            <a:t>막대한 공사비용</a:t>
          </a:r>
          <a:endParaRPr lang="ko-KR" altLang="en-US" sz="2700" kern="1200" dirty="0"/>
        </a:p>
      </dsp:txBody>
      <dsp:txXfrm>
        <a:off x="0" y="2841523"/>
        <a:ext cx="8208912" cy="847006"/>
      </dsp:txXfrm>
    </dsp:sp>
    <dsp:sp modelId="{A5615F39-2FD0-44FA-AFB2-2BFCC3E219C5}">
      <dsp:nvSpPr>
        <dsp:cNvPr id="0" name=""/>
        <dsp:cNvSpPr/>
      </dsp:nvSpPr>
      <dsp:spPr>
        <a:xfrm>
          <a:off x="0" y="3766290"/>
          <a:ext cx="8208912" cy="84700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700" kern="1200" dirty="0" smtClean="0"/>
            <a:t>5. </a:t>
          </a:r>
          <a:r>
            <a:rPr lang="ko-KR" altLang="en-US" sz="2700" kern="1200" dirty="0" smtClean="0"/>
            <a:t>전기 사용량 증가</a:t>
          </a:r>
          <a:endParaRPr lang="ko-KR" altLang="en-US" sz="2700" kern="1200" dirty="0"/>
        </a:p>
      </dsp:txBody>
      <dsp:txXfrm>
        <a:off x="0" y="3766290"/>
        <a:ext cx="8208912" cy="8470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D6F7D2-BEAF-43E1-875D-8004FA2ED580}" type="datetimeFigureOut">
              <a:rPr lang="ko-KR" altLang="en-US" smtClean="0"/>
              <a:pPr/>
              <a:t>2013-11-10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400149-A90A-45D0-A4DB-47391FB61A9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에너지 손실을 </a:t>
            </a:r>
            <a:r>
              <a:rPr lang="en-US" altLang="ko-KR" dirty="0" smtClean="0"/>
              <a:t>10%</a:t>
            </a:r>
            <a:r>
              <a:rPr lang="ko-KR" altLang="en-US" dirty="0" smtClean="0"/>
              <a:t>이상 절감하며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제동시</a:t>
            </a:r>
            <a:r>
              <a:rPr lang="ko-KR" altLang="en-US" dirty="0" smtClean="0"/>
              <a:t> 생성되는 에너지를 배터리에 충전해 에너지 효율을 </a:t>
            </a:r>
            <a:r>
              <a:rPr lang="en-US" altLang="ko-KR" dirty="0" smtClean="0"/>
              <a:t>30%</a:t>
            </a:r>
            <a:r>
              <a:rPr lang="ko-KR" altLang="en-US" dirty="0" smtClean="0"/>
              <a:t>이상 높이는 친환경 신기술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00149-A90A-45D0-A4DB-47391FB61A98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00149-A90A-45D0-A4DB-47391FB61A98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360E6-F39D-405C-A59D-CB1831A61E27}" type="datetimeFigureOut">
              <a:rPr lang="ko-KR" altLang="en-US" smtClean="0"/>
              <a:pPr/>
              <a:t>2013-11-10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CEBF5-8688-491C-8A7B-4C1EC2BE83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360E6-F39D-405C-A59D-CB1831A61E27}" type="datetimeFigureOut">
              <a:rPr lang="ko-KR" altLang="en-US" smtClean="0"/>
              <a:pPr/>
              <a:t>2013-11-10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CEBF5-8688-491C-8A7B-4C1EC2BE83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360E6-F39D-405C-A59D-CB1831A61E27}" type="datetimeFigureOut">
              <a:rPr lang="ko-KR" altLang="en-US" smtClean="0"/>
              <a:pPr/>
              <a:t>2013-11-10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CEBF5-8688-491C-8A7B-4C1EC2BE83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360E6-F39D-405C-A59D-CB1831A61E27}" type="datetimeFigureOut">
              <a:rPr lang="ko-KR" altLang="en-US" smtClean="0"/>
              <a:pPr/>
              <a:t>2013-11-10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CEBF5-8688-491C-8A7B-4C1EC2BE83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360E6-F39D-405C-A59D-CB1831A61E27}" type="datetimeFigureOut">
              <a:rPr lang="ko-KR" altLang="en-US" smtClean="0"/>
              <a:pPr/>
              <a:t>2013-11-10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CEBF5-8688-491C-8A7B-4C1EC2BE83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360E6-F39D-405C-A59D-CB1831A61E27}" type="datetimeFigureOut">
              <a:rPr lang="ko-KR" altLang="en-US" smtClean="0"/>
              <a:pPr/>
              <a:t>2013-11-10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CEBF5-8688-491C-8A7B-4C1EC2BE83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360E6-F39D-405C-A59D-CB1831A61E27}" type="datetimeFigureOut">
              <a:rPr lang="ko-KR" altLang="en-US" smtClean="0"/>
              <a:pPr/>
              <a:t>2013-11-10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CEBF5-8688-491C-8A7B-4C1EC2BE83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360E6-F39D-405C-A59D-CB1831A61E27}" type="datetimeFigureOut">
              <a:rPr lang="ko-KR" altLang="en-US" smtClean="0"/>
              <a:pPr/>
              <a:t>2013-11-10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CEBF5-8688-491C-8A7B-4C1EC2BE83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360E6-F39D-405C-A59D-CB1831A61E27}" type="datetimeFigureOut">
              <a:rPr lang="ko-KR" altLang="en-US" smtClean="0"/>
              <a:pPr/>
              <a:t>2013-11-10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CEBF5-8688-491C-8A7B-4C1EC2BE83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360E6-F39D-405C-A59D-CB1831A61E27}" type="datetimeFigureOut">
              <a:rPr lang="ko-KR" altLang="en-US" smtClean="0"/>
              <a:pPr/>
              <a:t>2013-11-10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CEBF5-8688-491C-8A7B-4C1EC2BE83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360E6-F39D-405C-A59D-CB1831A61E27}" type="datetimeFigureOut">
              <a:rPr lang="ko-KR" altLang="en-US" smtClean="0"/>
              <a:pPr/>
              <a:t>2013-11-10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CEBF5-8688-491C-8A7B-4C1EC2BE83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6360E6-F39D-405C-A59D-CB1831A61E27}" type="datetimeFigureOut">
              <a:rPr lang="ko-KR" altLang="en-US" smtClean="0"/>
              <a:pPr/>
              <a:t>2013-11-10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CEBF5-8688-491C-8A7B-4C1EC2BE83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자유형 3"/>
          <p:cNvSpPr/>
          <p:nvPr/>
        </p:nvSpPr>
        <p:spPr>
          <a:xfrm>
            <a:off x="-108520" y="4857750"/>
            <a:ext cx="9361040" cy="2057400"/>
          </a:xfrm>
          <a:custGeom>
            <a:avLst/>
            <a:gdLst>
              <a:gd name="connsiteX0" fmla="*/ 14288 w 9186863"/>
              <a:gd name="connsiteY0" fmla="*/ 1371600 h 2057400"/>
              <a:gd name="connsiteX1" fmla="*/ 14288 w 9186863"/>
              <a:gd name="connsiteY1" fmla="*/ 1371600 h 2057400"/>
              <a:gd name="connsiteX2" fmla="*/ 228601 w 9186863"/>
              <a:gd name="connsiteY2" fmla="*/ 1371600 h 2057400"/>
              <a:gd name="connsiteX3" fmla="*/ 228601 w 9186863"/>
              <a:gd name="connsiteY3" fmla="*/ 800100 h 2057400"/>
              <a:gd name="connsiteX4" fmla="*/ 657226 w 9186863"/>
              <a:gd name="connsiteY4" fmla="*/ 814388 h 2057400"/>
              <a:gd name="connsiteX5" fmla="*/ 657226 w 9186863"/>
              <a:gd name="connsiteY5" fmla="*/ 1443038 h 2057400"/>
              <a:gd name="connsiteX6" fmla="*/ 814388 w 9186863"/>
              <a:gd name="connsiteY6" fmla="*/ 1457325 h 2057400"/>
              <a:gd name="connsiteX7" fmla="*/ 814388 w 9186863"/>
              <a:gd name="connsiteY7" fmla="*/ 1371600 h 2057400"/>
              <a:gd name="connsiteX8" fmla="*/ 971551 w 9186863"/>
              <a:gd name="connsiteY8" fmla="*/ 1371600 h 2057400"/>
              <a:gd name="connsiteX9" fmla="*/ 957263 w 9186863"/>
              <a:gd name="connsiteY9" fmla="*/ 500063 h 2057400"/>
              <a:gd name="connsiteX10" fmla="*/ 1185863 w 9186863"/>
              <a:gd name="connsiteY10" fmla="*/ 214313 h 2057400"/>
              <a:gd name="connsiteX11" fmla="*/ 1414463 w 9186863"/>
              <a:gd name="connsiteY11" fmla="*/ 500063 h 2057400"/>
              <a:gd name="connsiteX12" fmla="*/ 1400176 w 9186863"/>
              <a:gd name="connsiteY12" fmla="*/ 1243013 h 2057400"/>
              <a:gd name="connsiteX13" fmla="*/ 1643063 w 9186863"/>
              <a:gd name="connsiteY13" fmla="*/ 1243013 h 2057400"/>
              <a:gd name="connsiteX14" fmla="*/ 1643063 w 9186863"/>
              <a:gd name="connsiteY14" fmla="*/ 985838 h 2057400"/>
              <a:gd name="connsiteX15" fmla="*/ 1757363 w 9186863"/>
              <a:gd name="connsiteY15" fmla="*/ 985838 h 2057400"/>
              <a:gd name="connsiteX16" fmla="*/ 1757363 w 9186863"/>
              <a:gd name="connsiteY16" fmla="*/ 785813 h 2057400"/>
              <a:gd name="connsiteX17" fmla="*/ 1985963 w 9186863"/>
              <a:gd name="connsiteY17" fmla="*/ 785813 h 2057400"/>
              <a:gd name="connsiteX18" fmla="*/ 1971676 w 9186863"/>
              <a:gd name="connsiteY18" fmla="*/ 1514475 h 2057400"/>
              <a:gd name="connsiteX19" fmla="*/ 2028826 w 9186863"/>
              <a:gd name="connsiteY19" fmla="*/ 1485900 h 2057400"/>
              <a:gd name="connsiteX20" fmla="*/ 2028826 w 9186863"/>
              <a:gd name="connsiteY20" fmla="*/ 1200150 h 2057400"/>
              <a:gd name="connsiteX21" fmla="*/ 2271713 w 9186863"/>
              <a:gd name="connsiteY21" fmla="*/ 1200150 h 2057400"/>
              <a:gd name="connsiteX22" fmla="*/ 2557463 w 9186863"/>
              <a:gd name="connsiteY22" fmla="*/ 1443038 h 2057400"/>
              <a:gd name="connsiteX23" fmla="*/ 2557463 w 9186863"/>
              <a:gd name="connsiteY23" fmla="*/ 100013 h 2057400"/>
              <a:gd name="connsiteX24" fmla="*/ 3000376 w 9186863"/>
              <a:gd name="connsiteY24" fmla="*/ 100013 h 2057400"/>
              <a:gd name="connsiteX25" fmla="*/ 3128963 w 9186863"/>
              <a:gd name="connsiteY25" fmla="*/ 257175 h 2057400"/>
              <a:gd name="connsiteX26" fmla="*/ 3271838 w 9186863"/>
              <a:gd name="connsiteY26" fmla="*/ 271463 h 2057400"/>
              <a:gd name="connsiteX27" fmla="*/ 3271838 w 9186863"/>
              <a:gd name="connsiteY27" fmla="*/ 1271588 h 2057400"/>
              <a:gd name="connsiteX28" fmla="*/ 3414713 w 9186863"/>
              <a:gd name="connsiteY28" fmla="*/ 1071563 h 2057400"/>
              <a:gd name="connsiteX29" fmla="*/ 3671888 w 9186863"/>
              <a:gd name="connsiteY29" fmla="*/ 1071563 h 2057400"/>
              <a:gd name="connsiteX30" fmla="*/ 3857626 w 9186863"/>
              <a:gd name="connsiteY30" fmla="*/ 1600200 h 2057400"/>
              <a:gd name="connsiteX31" fmla="*/ 4029076 w 9186863"/>
              <a:gd name="connsiteY31" fmla="*/ 1600200 h 2057400"/>
              <a:gd name="connsiteX32" fmla="*/ 4043363 w 9186863"/>
              <a:gd name="connsiteY32" fmla="*/ 1500188 h 2057400"/>
              <a:gd name="connsiteX33" fmla="*/ 4114801 w 9186863"/>
              <a:gd name="connsiteY33" fmla="*/ 1500188 h 2057400"/>
              <a:gd name="connsiteX34" fmla="*/ 4100513 w 9186863"/>
              <a:gd name="connsiteY34" fmla="*/ 642938 h 2057400"/>
              <a:gd name="connsiteX35" fmla="*/ 4257676 w 9186863"/>
              <a:gd name="connsiteY35" fmla="*/ 642938 h 2057400"/>
              <a:gd name="connsiteX36" fmla="*/ 4257676 w 9186863"/>
              <a:gd name="connsiteY36" fmla="*/ 14288 h 2057400"/>
              <a:gd name="connsiteX37" fmla="*/ 4314826 w 9186863"/>
              <a:gd name="connsiteY37" fmla="*/ 28575 h 2057400"/>
              <a:gd name="connsiteX38" fmla="*/ 4314826 w 9186863"/>
              <a:gd name="connsiteY38" fmla="*/ 557213 h 2057400"/>
              <a:gd name="connsiteX39" fmla="*/ 4429126 w 9186863"/>
              <a:gd name="connsiteY39" fmla="*/ 557213 h 2057400"/>
              <a:gd name="connsiteX40" fmla="*/ 4429126 w 9186863"/>
              <a:gd name="connsiteY40" fmla="*/ 657225 h 2057400"/>
              <a:gd name="connsiteX41" fmla="*/ 4514851 w 9186863"/>
              <a:gd name="connsiteY41" fmla="*/ 657225 h 2057400"/>
              <a:gd name="connsiteX42" fmla="*/ 4514851 w 9186863"/>
              <a:gd name="connsiteY42" fmla="*/ 1457325 h 2057400"/>
              <a:gd name="connsiteX43" fmla="*/ 4557713 w 9186863"/>
              <a:gd name="connsiteY43" fmla="*/ 1543050 h 2057400"/>
              <a:gd name="connsiteX44" fmla="*/ 4614863 w 9186863"/>
              <a:gd name="connsiteY44" fmla="*/ 1528763 h 2057400"/>
              <a:gd name="connsiteX45" fmla="*/ 4600576 w 9186863"/>
              <a:gd name="connsiteY45" fmla="*/ 985838 h 2057400"/>
              <a:gd name="connsiteX46" fmla="*/ 4886326 w 9186863"/>
              <a:gd name="connsiteY46" fmla="*/ 985838 h 2057400"/>
              <a:gd name="connsiteX47" fmla="*/ 5086351 w 9186863"/>
              <a:gd name="connsiteY47" fmla="*/ 985838 h 2057400"/>
              <a:gd name="connsiteX48" fmla="*/ 5100638 w 9186863"/>
              <a:gd name="connsiteY48" fmla="*/ 1428750 h 2057400"/>
              <a:gd name="connsiteX49" fmla="*/ 5229226 w 9186863"/>
              <a:gd name="connsiteY49" fmla="*/ 1414463 h 2057400"/>
              <a:gd name="connsiteX50" fmla="*/ 5286376 w 9186863"/>
              <a:gd name="connsiteY50" fmla="*/ 1071563 h 2057400"/>
              <a:gd name="connsiteX51" fmla="*/ 5329238 w 9186863"/>
              <a:gd name="connsiteY51" fmla="*/ 1443038 h 2057400"/>
              <a:gd name="connsiteX52" fmla="*/ 5486401 w 9186863"/>
              <a:gd name="connsiteY52" fmla="*/ 1457325 h 2057400"/>
              <a:gd name="connsiteX53" fmla="*/ 5486401 w 9186863"/>
              <a:gd name="connsiteY53" fmla="*/ 485775 h 2057400"/>
              <a:gd name="connsiteX54" fmla="*/ 6357938 w 9186863"/>
              <a:gd name="connsiteY54" fmla="*/ 500063 h 2057400"/>
              <a:gd name="connsiteX55" fmla="*/ 6357938 w 9186863"/>
              <a:gd name="connsiteY55" fmla="*/ 300038 h 2057400"/>
              <a:gd name="connsiteX56" fmla="*/ 6500813 w 9186863"/>
              <a:gd name="connsiteY56" fmla="*/ 300038 h 2057400"/>
              <a:gd name="connsiteX57" fmla="*/ 6486526 w 9186863"/>
              <a:gd name="connsiteY57" fmla="*/ 1457325 h 2057400"/>
              <a:gd name="connsiteX58" fmla="*/ 6557963 w 9186863"/>
              <a:gd name="connsiteY58" fmla="*/ 1428750 h 2057400"/>
              <a:gd name="connsiteX59" fmla="*/ 6615113 w 9186863"/>
              <a:gd name="connsiteY59" fmla="*/ 1214438 h 2057400"/>
              <a:gd name="connsiteX60" fmla="*/ 6800851 w 9186863"/>
              <a:gd name="connsiteY60" fmla="*/ 1214438 h 2057400"/>
              <a:gd name="connsiteX61" fmla="*/ 6800851 w 9186863"/>
              <a:gd name="connsiteY61" fmla="*/ 1400175 h 2057400"/>
              <a:gd name="connsiteX62" fmla="*/ 6843713 w 9186863"/>
              <a:gd name="connsiteY62" fmla="*/ 1385888 h 2057400"/>
              <a:gd name="connsiteX63" fmla="*/ 6843713 w 9186863"/>
              <a:gd name="connsiteY63" fmla="*/ 742950 h 2057400"/>
              <a:gd name="connsiteX64" fmla="*/ 7186613 w 9186863"/>
              <a:gd name="connsiteY64" fmla="*/ 500063 h 2057400"/>
              <a:gd name="connsiteX65" fmla="*/ 7572376 w 9186863"/>
              <a:gd name="connsiteY65" fmla="*/ 742950 h 2057400"/>
              <a:gd name="connsiteX66" fmla="*/ 7558088 w 9186863"/>
              <a:gd name="connsiteY66" fmla="*/ 1414463 h 2057400"/>
              <a:gd name="connsiteX67" fmla="*/ 7700963 w 9186863"/>
              <a:gd name="connsiteY67" fmla="*/ 1400175 h 2057400"/>
              <a:gd name="connsiteX68" fmla="*/ 7715251 w 9186863"/>
              <a:gd name="connsiteY68" fmla="*/ 1114425 h 2057400"/>
              <a:gd name="connsiteX69" fmla="*/ 7843838 w 9186863"/>
              <a:gd name="connsiteY69" fmla="*/ 1114425 h 2057400"/>
              <a:gd name="connsiteX70" fmla="*/ 7843838 w 9186863"/>
              <a:gd name="connsiteY70" fmla="*/ 957263 h 2057400"/>
              <a:gd name="connsiteX71" fmla="*/ 8115301 w 9186863"/>
              <a:gd name="connsiteY71" fmla="*/ 957263 h 2057400"/>
              <a:gd name="connsiteX72" fmla="*/ 8129588 w 9186863"/>
              <a:gd name="connsiteY72" fmla="*/ 1414463 h 2057400"/>
              <a:gd name="connsiteX73" fmla="*/ 8301038 w 9186863"/>
              <a:gd name="connsiteY73" fmla="*/ 1414463 h 2057400"/>
              <a:gd name="connsiteX74" fmla="*/ 8301038 w 9186863"/>
              <a:gd name="connsiteY74" fmla="*/ 142875 h 2057400"/>
              <a:gd name="connsiteX75" fmla="*/ 8429626 w 9186863"/>
              <a:gd name="connsiteY75" fmla="*/ 142875 h 2057400"/>
              <a:gd name="connsiteX76" fmla="*/ 8472488 w 9186863"/>
              <a:gd name="connsiteY76" fmla="*/ 0 h 2057400"/>
              <a:gd name="connsiteX77" fmla="*/ 8543926 w 9186863"/>
              <a:gd name="connsiteY77" fmla="*/ 142875 h 2057400"/>
              <a:gd name="connsiteX78" fmla="*/ 8701088 w 9186863"/>
              <a:gd name="connsiteY78" fmla="*/ 142875 h 2057400"/>
              <a:gd name="connsiteX79" fmla="*/ 8701088 w 9186863"/>
              <a:gd name="connsiteY79" fmla="*/ 1143000 h 2057400"/>
              <a:gd name="connsiteX80" fmla="*/ 8886826 w 9186863"/>
              <a:gd name="connsiteY80" fmla="*/ 1143000 h 2057400"/>
              <a:gd name="connsiteX81" fmla="*/ 8886826 w 9186863"/>
              <a:gd name="connsiteY81" fmla="*/ 828675 h 2057400"/>
              <a:gd name="connsiteX82" fmla="*/ 9186863 w 9186863"/>
              <a:gd name="connsiteY82" fmla="*/ 828675 h 2057400"/>
              <a:gd name="connsiteX83" fmla="*/ 9172576 w 9186863"/>
              <a:gd name="connsiteY83" fmla="*/ 2057400 h 2057400"/>
              <a:gd name="connsiteX84" fmla="*/ 0 w 9186863"/>
              <a:gd name="connsiteY84" fmla="*/ 2014538 h 2057400"/>
              <a:gd name="connsiteX85" fmla="*/ 14288 w 9186863"/>
              <a:gd name="connsiteY85" fmla="*/ 1371600 h 2057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</a:cxnLst>
            <a:rect l="l" t="t" r="r" b="b"/>
            <a:pathLst>
              <a:path w="9186863" h="2057400">
                <a:moveTo>
                  <a:pt x="14288" y="1371600"/>
                </a:moveTo>
                <a:lnTo>
                  <a:pt x="14288" y="1371600"/>
                </a:lnTo>
                <a:lnTo>
                  <a:pt x="228601" y="1371600"/>
                </a:lnTo>
                <a:lnTo>
                  <a:pt x="228601" y="800100"/>
                </a:lnTo>
                <a:lnTo>
                  <a:pt x="657226" y="814388"/>
                </a:lnTo>
                <a:lnTo>
                  <a:pt x="657226" y="1443038"/>
                </a:lnTo>
                <a:lnTo>
                  <a:pt x="814388" y="1457325"/>
                </a:lnTo>
                <a:lnTo>
                  <a:pt x="814388" y="1371600"/>
                </a:lnTo>
                <a:lnTo>
                  <a:pt x="971551" y="1371600"/>
                </a:lnTo>
                <a:lnTo>
                  <a:pt x="957263" y="500063"/>
                </a:lnTo>
                <a:lnTo>
                  <a:pt x="1185863" y="214313"/>
                </a:lnTo>
                <a:lnTo>
                  <a:pt x="1414463" y="500063"/>
                </a:lnTo>
                <a:lnTo>
                  <a:pt x="1400176" y="1243013"/>
                </a:lnTo>
                <a:lnTo>
                  <a:pt x="1643063" y="1243013"/>
                </a:lnTo>
                <a:lnTo>
                  <a:pt x="1643063" y="985838"/>
                </a:lnTo>
                <a:lnTo>
                  <a:pt x="1757363" y="985838"/>
                </a:lnTo>
                <a:lnTo>
                  <a:pt x="1757363" y="785813"/>
                </a:lnTo>
                <a:lnTo>
                  <a:pt x="1985963" y="785813"/>
                </a:lnTo>
                <a:lnTo>
                  <a:pt x="1971676" y="1514475"/>
                </a:lnTo>
                <a:lnTo>
                  <a:pt x="2028826" y="1485900"/>
                </a:lnTo>
                <a:lnTo>
                  <a:pt x="2028826" y="1200150"/>
                </a:lnTo>
                <a:lnTo>
                  <a:pt x="2271713" y="1200150"/>
                </a:lnTo>
                <a:lnTo>
                  <a:pt x="2557463" y="1443038"/>
                </a:lnTo>
                <a:lnTo>
                  <a:pt x="2557463" y="100013"/>
                </a:lnTo>
                <a:lnTo>
                  <a:pt x="3000376" y="100013"/>
                </a:lnTo>
                <a:lnTo>
                  <a:pt x="3128963" y="257175"/>
                </a:lnTo>
                <a:lnTo>
                  <a:pt x="3271838" y="271463"/>
                </a:lnTo>
                <a:lnTo>
                  <a:pt x="3271838" y="1271588"/>
                </a:lnTo>
                <a:lnTo>
                  <a:pt x="3414713" y="1071563"/>
                </a:lnTo>
                <a:lnTo>
                  <a:pt x="3671888" y="1071563"/>
                </a:lnTo>
                <a:lnTo>
                  <a:pt x="3857626" y="1600200"/>
                </a:lnTo>
                <a:lnTo>
                  <a:pt x="4029076" y="1600200"/>
                </a:lnTo>
                <a:lnTo>
                  <a:pt x="4043363" y="1500188"/>
                </a:lnTo>
                <a:lnTo>
                  <a:pt x="4114801" y="1500188"/>
                </a:lnTo>
                <a:lnTo>
                  <a:pt x="4100513" y="642938"/>
                </a:lnTo>
                <a:lnTo>
                  <a:pt x="4257676" y="642938"/>
                </a:lnTo>
                <a:lnTo>
                  <a:pt x="4257676" y="14288"/>
                </a:lnTo>
                <a:lnTo>
                  <a:pt x="4314826" y="28575"/>
                </a:lnTo>
                <a:lnTo>
                  <a:pt x="4314826" y="557213"/>
                </a:lnTo>
                <a:lnTo>
                  <a:pt x="4429126" y="557213"/>
                </a:lnTo>
                <a:lnTo>
                  <a:pt x="4429126" y="657225"/>
                </a:lnTo>
                <a:lnTo>
                  <a:pt x="4514851" y="657225"/>
                </a:lnTo>
                <a:lnTo>
                  <a:pt x="4514851" y="1457325"/>
                </a:lnTo>
                <a:lnTo>
                  <a:pt x="4557713" y="1543050"/>
                </a:lnTo>
                <a:lnTo>
                  <a:pt x="4614863" y="1528763"/>
                </a:lnTo>
                <a:lnTo>
                  <a:pt x="4600576" y="985838"/>
                </a:lnTo>
                <a:lnTo>
                  <a:pt x="4886326" y="985838"/>
                </a:lnTo>
                <a:lnTo>
                  <a:pt x="5086351" y="985838"/>
                </a:lnTo>
                <a:lnTo>
                  <a:pt x="5100638" y="1428750"/>
                </a:lnTo>
                <a:lnTo>
                  <a:pt x="5229226" y="1414463"/>
                </a:lnTo>
                <a:lnTo>
                  <a:pt x="5286376" y="1071563"/>
                </a:lnTo>
                <a:lnTo>
                  <a:pt x="5329238" y="1443038"/>
                </a:lnTo>
                <a:lnTo>
                  <a:pt x="5486401" y="1457325"/>
                </a:lnTo>
                <a:lnTo>
                  <a:pt x="5486401" y="485775"/>
                </a:lnTo>
                <a:lnTo>
                  <a:pt x="6357938" y="500063"/>
                </a:lnTo>
                <a:lnTo>
                  <a:pt x="6357938" y="300038"/>
                </a:lnTo>
                <a:lnTo>
                  <a:pt x="6500813" y="300038"/>
                </a:lnTo>
                <a:lnTo>
                  <a:pt x="6486526" y="1457325"/>
                </a:lnTo>
                <a:lnTo>
                  <a:pt x="6557963" y="1428750"/>
                </a:lnTo>
                <a:lnTo>
                  <a:pt x="6615113" y="1214438"/>
                </a:lnTo>
                <a:lnTo>
                  <a:pt x="6800851" y="1214438"/>
                </a:lnTo>
                <a:lnTo>
                  <a:pt x="6800851" y="1400175"/>
                </a:lnTo>
                <a:lnTo>
                  <a:pt x="6843713" y="1385888"/>
                </a:lnTo>
                <a:lnTo>
                  <a:pt x="6843713" y="742950"/>
                </a:lnTo>
                <a:lnTo>
                  <a:pt x="7186613" y="500063"/>
                </a:lnTo>
                <a:lnTo>
                  <a:pt x="7572376" y="742950"/>
                </a:lnTo>
                <a:lnTo>
                  <a:pt x="7558088" y="1414463"/>
                </a:lnTo>
                <a:lnTo>
                  <a:pt x="7700963" y="1400175"/>
                </a:lnTo>
                <a:lnTo>
                  <a:pt x="7715251" y="1114425"/>
                </a:lnTo>
                <a:lnTo>
                  <a:pt x="7843838" y="1114425"/>
                </a:lnTo>
                <a:lnTo>
                  <a:pt x="7843838" y="957263"/>
                </a:lnTo>
                <a:lnTo>
                  <a:pt x="8115301" y="957263"/>
                </a:lnTo>
                <a:lnTo>
                  <a:pt x="8129588" y="1414463"/>
                </a:lnTo>
                <a:lnTo>
                  <a:pt x="8301038" y="1414463"/>
                </a:lnTo>
                <a:lnTo>
                  <a:pt x="8301038" y="142875"/>
                </a:lnTo>
                <a:lnTo>
                  <a:pt x="8429626" y="142875"/>
                </a:lnTo>
                <a:lnTo>
                  <a:pt x="8472488" y="0"/>
                </a:lnTo>
                <a:lnTo>
                  <a:pt x="8543926" y="142875"/>
                </a:lnTo>
                <a:lnTo>
                  <a:pt x="8701088" y="142875"/>
                </a:lnTo>
                <a:lnTo>
                  <a:pt x="8701088" y="1143000"/>
                </a:lnTo>
                <a:lnTo>
                  <a:pt x="8886826" y="1143000"/>
                </a:lnTo>
                <a:lnTo>
                  <a:pt x="8886826" y="828675"/>
                </a:lnTo>
                <a:lnTo>
                  <a:pt x="9186863" y="828675"/>
                </a:lnTo>
                <a:lnTo>
                  <a:pt x="9172576" y="2057400"/>
                </a:lnTo>
                <a:lnTo>
                  <a:pt x="0" y="2014538"/>
                </a:lnTo>
                <a:lnTo>
                  <a:pt x="14288" y="137160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눈물 방울 4"/>
          <p:cNvSpPr/>
          <p:nvPr/>
        </p:nvSpPr>
        <p:spPr>
          <a:xfrm rot="8125237">
            <a:off x="1205283" y="3174593"/>
            <a:ext cx="734511" cy="762085"/>
          </a:xfrm>
          <a:prstGeom prst="teardrop">
            <a:avLst>
              <a:gd name="adj" fmla="val 163493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눈물 방울 5"/>
          <p:cNvSpPr/>
          <p:nvPr/>
        </p:nvSpPr>
        <p:spPr>
          <a:xfrm rot="8060357">
            <a:off x="5259718" y="4541482"/>
            <a:ext cx="504056" cy="504056"/>
          </a:xfrm>
          <a:prstGeom prst="teardrop">
            <a:avLst>
              <a:gd name="adj" fmla="val 144644"/>
            </a:avLst>
          </a:prstGeom>
          <a:solidFill>
            <a:schemeClr val="accent3"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눈물 방울 6"/>
          <p:cNvSpPr/>
          <p:nvPr/>
        </p:nvSpPr>
        <p:spPr>
          <a:xfrm rot="8053850">
            <a:off x="7759791" y="2081304"/>
            <a:ext cx="802774" cy="800962"/>
          </a:xfrm>
          <a:prstGeom prst="teardrop">
            <a:avLst>
              <a:gd name="adj" fmla="val 143651"/>
            </a:avLst>
          </a:prstGeom>
          <a:solidFill>
            <a:schemeClr val="accent5">
              <a:lumMod val="75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67544" y="1238895"/>
            <a:ext cx="8208912" cy="1470025"/>
          </a:xfrm>
        </p:spPr>
        <p:txBody>
          <a:bodyPr>
            <a:noAutofit/>
          </a:bodyPr>
          <a:lstStyle/>
          <a:p>
            <a:pPr algn="l"/>
            <a:r>
              <a:rPr lang="ko-KR" altLang="en-US" sz="4000" dirty="0" smtClean="0"/>
              <a:t>대전 도시철도 </a:t>
            </a:r>
            <a:r>
              <a:rPr lang="en-US" altLang="ko-KR" sz="4000" dirty="0" smtClean="0"/>
              <a:t>2</a:t>
            </a:r>
            <a:r>
              <a:rPr lang="ko-KR" altLang="en-US" sz="4000" dirty="0" smtClean="0"/>
              <a:t>호선</a:t>
            </a:r>
            <a:r>
              <a:rPr lang="en-US" altLang="ko-KR" sz="4000" dirty="0" smtClean="0"/>
              <a:t>,</a:t>
            </a:r>
            <a:br>
              <a:rPr lang="en-US" altLang="ko-KR" sz="4000" dirty="0" smtClean="0"/>
            </a:br>
            <a:r>
              <a:rPr lang="ko-KR" altLang="en-US" sz="4000" dirty="0" smtClean="0"/>
              <a:t>노면</a:t>
            </a:r>
            <a:r>
              <a:rPr lang="en-US" altLang="ko-KR" sz="4000" dirty="0" smtClean="0"/>
              <a:t>·</a:t>
            </a:r>
            <a:r>
              <a:rPr lang="ko-KR" altLang="en-US" sz="4000" dirty="0" smtClean="0"/>
              <a:t>고가 방식 중 어느 것을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dirty="0"/>
              <a:t> </a:t>
            </a:r>
            <a:r>
              <a:rPr lang="en-US" altLang="ko-KR" sz="4000" dirty="0" smtClean="0"/>
              <a:t>                         </a:t>
            </a:r>
            <a:r>
              <a:rPr lang="ko-KR" altLang="en-US" sz="4000" dirty="0" smtClean="0"/>
              <a:t>택해야하는가</a:t>
            </a:r>
            <a:r>
              <a:rPr lang="en-US" altLang="ko-KR" sz="4000" dirty="0" smtClean="0"/>
              <a:t>? </a:t>
            </a:r>
            <a:endParaRPr lang="ko-KR" alt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5436096" y="3433643"/>
            <a:ext cx="3159839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ko-KR" altLang="en-US" sz="2400" b="1" dirty="0" smtClean="0">
                <a:solidFill>
                  <a:schemeClr val="accent2"/>
                </a:solidFill>
              </a:rPr>
              <a:t>노면</a:t>
            </a:r>
            <a:r>
              <a:rPr lang="ko-KR" altLang="en-US" dirty="0" smtClean="0"/>
              <a:t> </a:t>
            </a:r>
            <a:r>
              <a:rPr lang="en-US" altLang="ko-KR" sz="2000" dirty="0" smtClean="0"/>
              <a:t>2010210024 </a:t>
            </a:r>
            <a:r>
              <a:rPr lang="ko-KR" altLang="en-US" sz="2000" dirty="0" smtClean="0"/>
              <a:t>서지은</a:t>
            </a:r>
          </a:p>
          <a:p>
            <a:pPr lvl="0"/>
            <a:r>
              <a:rPr lang="en-US" altLang="ko-KR" sz="2000" dirty="0" smtClean="0"/>
              <a:t>        2010210027 </a:t>
            </a:r>
            <a:r>
              <a:rPr lang="ko-KR" altLang="en-US" sz="2000" dirty="0" smtClean="0"/>
              <a:t>엄재윤</a:t>
            </a:r>
          </a:p>
          <a:p>
            <a:pPr lvl="0"/>
            <a:r>
              <a:rPr lang="ko-KR" altLang="en-US" sz="2400" b="1" dirty="0" smtClean="0">
                <a:solidFill>
                  <a:schemeClr val="accent2"/>
                </a:solidFill>
              </a:rPr>
              <a:t>고가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2010210055 </a:t>
            </a:r>
            <a:r>
              <a:rPr lang="ko-KR" altLang="en-US" sz="2000" dirty="0" smtClean="0"/>
              <a:t>고지연</a:t>
            </a:r>
          </a:p>
          <a:p>
            <a:pPr lvl="0"/>
            <a:r>
              <a:rPr lang="en-US" altLang="ko-KR" sz="2000" dirty="0" smtClean="0"/>
              <a:t>        2010210097 </a:t>
            </a:r>
            <a:r>
              <a:rPr lang="ko-KR" altLang="en-US" sz="2000" dirty="0" smtClean="0"/>
              <a:t>조은비</a:t>
            </a:r>
            <a:endParaRPr lang="ko-KR" altLang="en-US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도시철도 </a:t>
            </a:r>
            <a:r>
              <a:rPr lang="en-US" altLang="ko-KR" dirty="0" smtClean="0"/>
              <a:t>2</a:t>
            </a:r>
            <a:r>
              <a:rPr lang="ko-KR" altLang="en-US" dirty="0" smtClean="0"/>
              <a:t>호선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지상으로 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graphicFrame>
        <p:nvGraphicFramePr>
          <p:cNvPr id="6" name="내용 개체 틀 5"/>
          <p:cNvGraphicFramePr>
            <a:graphicFrameLocks noGrp="1"/>
          </p:cNvGraphicFramePr>
          <p:nvPr>
            <p:ph idx="1"/>
          </p:nvPr>
        </p:nvGraphicFramePr>
        <p:xfrm>
          <a:off x="251520" y="1412776"/>
          <a:ext cx="8568952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" name="Picture 2" descr="http://postfiles4.naver.net/20121122_291/rokmc079_1353580175724Gwy8h_JPEG/%B4%EB%C0%FC%B5%B5%BD%C3%C3%B6%B5%B5_2%C8%A3%BC%B1.JPG?type=w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32656"/>
            <a:ext cx="7722778" cy="6075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노면전차의 개념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                                 </a:t>
            </a:r>
            <a:endParaRPr lang="ko-KR" altLang="en-US" dirty="0"/>
          </a:p>
        </p:txBody>
      </p:sp>
      <p:pic>
        <p:nvPicPr>
          <p:cNvPr id="5" name="내용 개체 틀 3" descr="%B3%EB%B8%E9%C0%FC%C2%F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212976"/>
            <a:ext cx="5256583" cy="3103924"/>
          </a:xfrm>
          <a:prstGeom prst="rect">
            <a:avLst/>
          </a:prstGeom>
        </p:spPr>
      </p:pic>
      <p:sp>
        <p:nvSpPr>
          <p:cNvPr id="4" name="모서리가 둥근 사각형 설명선 3"/>
          <p:cNvSpPr/>
          <p:nvPr/>
        </p:nvSpPr>
        <p:spPr>
          <a:xfrm>
            <a:off x="2987824" y="1628800"/>
            <a:ext cx="5904656" cy="2088232"/>
          </a:xfrm>
          <a:prstGeom prst="wedgeRoundRectCallout">
            <a:avLst>
              <a:gd name="adj1" fmla="val -36294"/>
              <a:gd name="adj2" fmla="val 87563"/>
              <a:gd name="adj3" fmla="val 1666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smtClean="0"/>
              <a:t>도로상의 일부에 부설한 레일 위를 주행하는 전차로 매연이 배출되지 않아 친환경적이다</a:t>
            </a:r>
            <a:r>
              <a:rPr lang="en-US" altLang="ko-KR" sz="3200" dirty="0" smtClean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80112" y="5949280"/>
            <a:ext cx="324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프랑스의 노면전차</a:t>
            </a:r>
            <a:r>
              <a:rPr lang="en-US" altLang="ko-KR" sz="2000" b="1" dirty="0" smtClean="0"/>
              <a:t>(</a:t>
            </a:r>
            <a:r>
              <a:rPr lang="ko-KR" altLang="en-US" sz="2000" b="1" dirty="0" err="1" smtClean="0"/>
              <a:t>트램</a:t>
            </a:r>
            <a:r>
              <a:rPr lang="en-US" altLang="ko-KR" sz="2000" b="1" dirty="0" smtClean="0"/>
              <a:t>)</a:t>
            </a:r>
            <a:endParaRPr lang="ko-KR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1208166398_4tram3_ianh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2132856"/>
            <a:ext cx="6579876" cy="4392488"/>
          </a:xfrm>
          <a:prstGeom prst="rect">
            <a:avLst/>
          </a:prstGeom>
        </p:spPr>
      </p:pic>
      <p:pic>
        <p:nvPicPr>
          <p:cNvPr id="6" name="내용 개체 틀 5" descr="1208166398_3tram2_ianhan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79512" y="260648"/>
            <a:ext cx="5932675" cy="3960440"/>
          </a:xfrm>
        </p:spPr>
      </p:pic>
      <p:sp>
        <p:nvSpPr>
          <p:cNvPr id="5" name="모서리가 둥근 직사각형 4"/>
          <p:cNvSpPr/>
          <p:nvPr/>
        </p:nvSpPr>
        <p:spPr>
          <a:xfrm>
            <a:off x="1331640" y="980728"/>
            <a:ext cx="6912768" cy="4752528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4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현재 세계 약 </a:t>
            </a:r>
            <a:r>
              <a:rPr lang="en-US" altLang="ko-KR" sz="4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150</a:t>
            </a:r>
            <a:r>
              <a:rPr lang="ko-KR" altLang="en-US" sz="4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도시에서 </a:t>
            </a:r>
            <a:r>
              <a:rPr lang="en-US" altLang="ko-KR" sz="4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400</a:t>
            </a:r>
            <a:r>
              <a:rPr lang="ko-KR" altLang="en-US" sz="4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여 노선이 운영되고 있으며</a:t>
            </a:r>
            <a:r>
              <a:rPr lang="en-US" altLang="ko-KR" sz="4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4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현재 국내 </a:t>
            </a:r>
            <a:r>
              <a:rPr lang="en-US" altLang="ko-KR" sz="4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10</a:t>
            </a:r>
            <a:r>
              <a:rPr lang="ko-KR" altLang="en-US" sz="4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여 개 </a:t>
            </a:r>
            <a:endParaRPr lang="en-US" altLang="ko-KR" sz="4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ko-KR" altLang="en-US" sz="4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지방자치단체에서 도입을 검토하고 있음</a:t>
            </a:r>
            <a:endParaRPr lang="en-US" altLang="ko-KR" sz="4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재윤\Desktop\small_DSCF643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32656"/>
            <a:ext cx="7050088" cy="5286375"/>
          </a:xfrm>
          <a:prstGeom prst="rect">
            <a:avLst/>
          </a:prstGeom>
          <a:noFill/>
        </p:spPr>
      </p:pic>
      <p:sp>
        <p:nvSpPr>
          <p:cNvPr id="5" name="내용 개체 틀 2"/>
          <p:cNvSpPr txBox="1">
            <a:spLocks/>
          </p:cNvSpPr>
          <p:nvPr/>
        </p:nvSpPr>
        <p:spPr>
          <a:xfrm>
            <a:off x="467544" y="5877272"/>
            <a:ext cx="8373616" cy="4649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2013 </a:t>
            </a: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수원 생태교통축제에 전시된 한국형 신형 노면전차 </a:t>
            </a:r>
            <a: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‘</a:t>
            </a:r>
            <a:r>
              <a:rPr kumimoji="0" lang="ko-KR" alt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무가선트램</a:t>
            </a:r>
            <a: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’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장점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4725145"/>
            <a:ext cx="8229600" cy="1008112"/>
          </a:xfrm>
        </p:spPr>
        <p:txBody>
          <a:bodyPr/>
          <a:lstStyle/>
          <a:p>
            <a:endParaRPr lang="ko-KR" alt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467544" y="1700808"/>
            <a:ext cx="8208912" cy="1003860"/>
            <a:chOff x="0" y="194299"/>
            <a:chExt cx="8208912" cy="1003860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0" y="194299"/>
              <a:ext cx="8208912" cy="1003860"/>
            </a:xfrm>
            <a:prstGeom prst="roundRect">
              <a:avLst/>
            </a:prstGeom>
          </p:spPr>
          <p:style>
            <a:lnRef idx="2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모서리가 둥근 직사각형 4"/>
            <p:cNvSpPr/>
            <p:nvPr/>
          </p:nvSpPr>
          <p:spPr>
            <a:xfrm>
              <a:off x="49004" y="243303"/>
              <a:ext cx="8110904" cy="90585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3200" kern="1200" dirty="0" smtClean="0"/>
                <a:t>1.</a:t>
              </a:r>
              <a:r>
                <a:rPr lang="ko-KR" altLang="en-US" sz="3200" dirty="0" smtClean="0"/>
                <a:t> 무가선 방식</a:t>
              </a:r>
              <a:endParaRPr lang="ko-KR" altLang="en-US" sz="3200" kern="1200" dirty="0"/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467544" y="2708921"/>
            <a:ext cx="8208912" cy="1152128"/>
            <a:chOff x="0" y="1290318"/>
            <a:chExt cx="8208912" cy="801481"/>
          </a:xfrm>
        </p:grpSpPr>
        <p:sp>
          <p:nvSpPr>
            <p:cNvPr id="9" name="모서리가 둥근 직사각형 8"/>
            <p:cNvSpPr/>
            <p:nvPr/>
          </p:nvSpPr>
          <p:spPr>
            <a:xfrm>
              <a:off x="0" y="1290319"/>
              <a:ext cx="8208912" cy="751388"/>
            </a:xfrm>
            <a:prstGeom prst="roundRect">
              <a:avLst/>
            </a:prstGeom>
          </p:spPr>
          <p:style>
            <a:lnRef idx="2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모서리가 둥근 직사각형 6"/>
            <p:cNvSpPr/>
            <p:nvPr/>
          </p:nvSpPr>
          <p:spPr>
            <a:xfrm>
              <a:off x="0" y="1290318"/>
              <a:ext cx="8110904" cy="8014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3200" kern="1200" dirty="0" smtClean="0"/>
                <a:t>2. </a:t>
              </a:r>
              <a:r>
                <a:rPr lang="ko-KR" altLang="en-US" sz="3200" dirty="0" smtClean="0"/>
                <a:t>매연이 배출되지 않음</a:t>
              </a:r>
              <a:endParaRPr lang="en-US" altLang="ko-KR" sz="3200" dirty="0" smtClean="0"/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467544" y="3789040"/>
            <a:ext cx="8208912" cy="1008112"/>
            <a:chOff x="0" y="2642570"/>
            <a:chExt cx="8208912" cy="1003860"/>
          </a:xfrm>
        </p:grpSpPr>
        <p:sp>
          <p:nvSpPr>
            <p:cNvPr id="7" name="모서리가 둥근 직사각형 6"/>
            <p:cNvSpPr/>
            <p:nvPr/>
          </p:nvSpPr>
          <p:spPr>
            <a:xfrm>
              <a:off x="0" y="2642570"/>
              <a:ext cx="8208912" cy="1003860"/>
            </a:xfrm>
            <a:prstGeom prst="roundRect">
              <a:avLst/>
            </a:prstGeom>
          </p:spPr>
          <p:style>
            <a:lnRef idx="2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모서리가 둥근 직사각형 8"/>
            <p:cNvSpPr/>
            <p:nvPr/>
          </p:nvSpPr>
          <p:spPr>
            <a:xfrm>
              <a:off x="72008" y="2642571"/>
              <a:ext cx="8110904" cy="90585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3200" kern="1200" dirty="0" smtClean="0"/>
                <a:t>3. </a:t>
              </a:r>
              <a:r>
                <a:rPr lang="ko-KR" altLang="en-US" sz="3200" dirty="0" smtClean="0"/>
                <a:t>역사를 지을 필요가 없음</a:t>
              </a:r>
              <a:endParaRPr lang="ko-KR" altLang="en-US" sz="3200" kern="1200" dirty="0"/>
            </a:p>
          </p:txBody>
        </p:sp>
      </p:grpSp>
      <p:sp>
        <p:nvSpPr>
          <p:cNvPr id="13" name="모서리가 둥근 직사각형 12"/>
          <p:cNvSpPr/>
          <p:nvPr/>
        </p:nvSpPr>
        <p:spPr>
          <a:xfrm>
            <a:off x="467544" y="4797152"/>
            <a:ext cx="8208912" cy="1008112"/>
          </a:xfrm>
          <a:prstGeom prst="roundRect">
            <a:avLst/>
          </a:prstGeom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모서리가 둥근 직사각형 8"/>
          <p:cNvSpPr/>
          <p:nvPr/>
        </p:nvSpPr>
        <p:spPr>
          <a:xfrm>
            <a:off x="467544" y="5085184"/>
            <a:ext cx="8110904" cy="108012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1920" tIns="121920" rIns="121920" bIns="121920" numCol="1" spcCol="1270" anchor="ctr" anchorCtr="0">
            <a:noAutofit/>
          </a:bodyPr>
          <a:lstStyle/>
          <a:p>
            <a:pPr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3200" dirty="0" smtClean="0"/>
              <a:t>4</a:t>
            </a:r>
            <a:r>
              <a:rPr lang="en-US" altLang="ko-KR" sz="3200" kern="1200" dirty="0" smtClean="0"/>
              <a:t>. </a:t>
            </a:r>
            <a:r>
              <a:rPr lang="ko-KR" altLang="en-US" sz="3200" dirty="0" smtClean="0"/>
              <a:t>기존 도로를 활용해 건설</a:t>
            </a:r>
            <a:r>
              <a:rPr lang="en-US" altLang="ko-KR" sz="3200" dirty="0" smtClean="0"/>
              <a:t>·</a:t>
            </a:r>
            <a:r>
              <a:rPr lang="ko-KR" altLang="en-US" sz="3200" dirty="0" smtClean="0"/>
              <a:t>운영비가 저렴</a:t>
            </a:r>
            <a:endParaRPr lang="en-US" altLang="ko-KR" sz="3200" dirty="0" smtClean="0"/>
          </a:p>
          <a:p>
            <a:pPr lvl="0" algn="l" defTabSz="14224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ko-KR" altLang="en-US" sz="3200" kern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장점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4" name="그룹 3"/>
          <p:cNvGrpSpPr/>
          <p:nvPr/>
        </p:nvGrpSpPr>
        <p:grpSpPr>
          <a:xfrm>
            <a:off x="467544" y="1628800"/>
            <a:ext cx="8208912" cy="1003860"/>
            <a:chOff x="0" y="194299"/>
            <a:chExt cx="8208912" cy="1003860"/>
          </a:xfrm>
        </p:grpSpPr>
        <p:sp>
          <p:nvSpPr>
            <p:cNvPr id="14" name="모서리가 둥근 직사각형 13"/>
            <p:cNvSpPr/>
            <p:nvPr/>
          </p:nvSpPr>
          <p:spPr>
            <a:xfrm>
              <a:off x="0" y="194299"/>
              <a:ext cx="8208912" cy="1003860"/>
            </a:xfrm>
            <a:prstGeom prst="roundRect">
              <a:avLst/>
            </a:prstGeom>
          </p:spPr>
          <p:style>
            <a:lnRef idx="2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모서리가 둥근 직사각형 4"/>
            <p:cNvSpPr/>
            <p:nvPr/>
          </p:nvSpPr>
          <p:spPr>
            <a:xfrm>
              <a:off x="49004" y="243303"/>
              <a:ext cx="8110904" cy="90585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3200" kern="1200" dirty="0" smtClean="0"/>
                <a:t>5. </a:t>
              </a:r>
              <a:r>
                <a:rPr lang="ko-KR" altLang="en-US" sz="3200" dirty="0" smtClean="0"/>
                <a:t>기존 도로 폭의 변경이 필요 없음</a:t>
              </a:r>
              <a:endParaRPr lang="ko-KR" altLang="en-US" sz="3200" kern="1200" dirty="0"/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467544" y="2636912"/>
            <a:ext cx="8208912" cy="1152128"/>
            <a:chOff x="0" y="1202411"/>
            <a:chExt cx="8208912" cy="1152128"/>
          </a:xfrm>
        </p:grpSpPr>
        <p:sp>
          <p:nvSpPr>
            <p:cNvPr id="12" name="모서리가 둥근 직사각형 11"/>
            <p:cNvSpPr/>
            <p:nvPr/>
          </p:nvSpPr>
          <p:spPr>
            <a:xfrm>
              <a:off x="0" y="1202411"/>
              <a:ext cx="8208912" cy="1152128"/>
            </a:xfrm>
            <a:prstGeom prst="roundRect">
              <a:avLst/>
            </a:prstGeom>
          </p:spPr>
          <p:style>
            <a:lnRef idx="2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모서리가 둥근 직사각형 6"/>
            <p:cNvSpPr/>
            <p:nvPr/>
          </p:nvSpPr>
          <p:spPr>
            <a:xfrm>
              <a:off x="49004" y="1202411"/>
              <a:ext cx="8110904" cy="11521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3200" kern="1200" dirty="0" smtClean="0"/>
                <a:t>6. </a:t>
              </a:r>
              <a:r>
                <a:rPr lang="ko-KR" altLang="en-US" sz="3200" dirty="0" smtClean="0"/>
                <a:t>버스와 비교하면 </a:t>
              </a:r>
              <a:r>
                <a:rPr lang="en-US" altLang="ko-KR" sz="3200" dirty="0" smtClean="0"/>
                <a:t>30%</a:t>
              </a:r>
              <a:r>
                <a:rPr lang="ko-KR" altLang="en-US" sz="3200" dirty="0" smtClean="0"/>
                <a:t>정도의 운전자만 필요함</a:t>
              </a:r>
              <a:endParaRPr lang="ko-KR" altLang="en-US" sz="3200" kern="1200" dirty="0"/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467544" y="3789040"/>
            <a:ext cx="8208912" cy="1003860"/>
            <a:chOff x="0" y="3482360"/>
            <a:chExt cx="8208912" cy="1003860"/>
          </a:xfrm>
        </p:grpSpPr>
        <p:sp>
          <p:nvSpPr>
            <p:cNvPr id="8" name="모서리가 둥근 직사각형 7"/>
            <p:cNvSpPr/>
            <p:nvPr/>
          </p:nvSpPr>
          <p:spPr>
            <a:xfrm>
              <a:off x="0" y="3482360"/>
              <a:ext cx="8208912" cy="1003860"/>
            </a:xfrm>
            <a:prstGeom prst="roundRect">
              <a:avLst/>
            </a:prstGeom>
          </p:spPr>
          <p:style>
            <a:lnRef idx="2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모서리가 둥근 직사각형 10"/>
            <p:cNvSpPr/>
            <p:nvPr/>
          </p:nvSpPr>
          <p:spPr>
            <a:xfrm>
              <a:off x="49004" y="3531364"/>
              <a:ext cx="8110904" cy="90585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3200" kern="1200" dirty="0" smtClean="0"/>
                <a:t>8. </a:t>
              </a:r>
              <a:r>
                <a:rPr lang="ko-KR" altLang="en-US" sz="3200" dirty="0" smtClean="0"/>
                <a:t>대량수송 가능</a:t>
              </a:r>
              <a:endParaRPr lang="en-US" altLang="ko-KR" sz="3200" dirty="0" smtClean="0"/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467544" y="4797152"/>
            <a:ext cx="8208912" cy="1003860"/>
            <a:chOff x="0" y="3482360"/>
            <a:chExt cx="8208912" cy="1003860"/>
          </a:xfrm>
        </p:grpSpPr>
        <p:sp>
          <p:nvSpPr>
            <p:cNvPr id="17" name="모서리가 둥근 직사각형 16"/>
            <p:cNvSpPr/>
            <p:nvPr/>
          </p:nvSpPr>
          <p:spPr>
            <a:xfrm>
              <a:off x="0" y="3482360"/>
              <a:ext cx="8208912" cy="1003860"/>
            </a:xfrm>
            <a:prstGeom prst="roundRect">
              <a:avLst/>
            </a:prstGeom>
          </p:spPr>
          <p:style>
            <a:lnRef idx="2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모서리가 둥근 직사각형 10"/>
            <p:cNvSpPr/>
            <p:nvPr/>
          </p:nvSpPr>
          <p:spPr>
            <a:xfrm>
              <a:off x="49004" y="3531364"/>
              <a:ext cx="8110904" cy="90585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3200" dirty="0" smtClean="0"/>
                <a:t>9</a:t>
              </a:r>
              <a:r>
                <a:rPr lang="en-US" altLang="ko-KR" sz="3200" kern="1200" dirty="0" smtClean="0"/>
                <a:t>. </a:t>
              </a:r>
              <a:r>
                <a:rPr lang="ko-KR" altLang="en-US" sz="3200" kern="1200" dirty="0" smtClean="0"/>
                <a:t>편리성</a:t>
              </a:r>
              <a:endParaRPr lang="en-US" altLang="ko-KR" sz="3200" dirty="0" smtClean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3" descr="c_2_0014201212071135094433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8088" y="3501009"/>
            <a:ext cx="6635912" cy="3356992"/>
          </a:xfrm>
          <a:prstGeom prst="rect">
            <a:avLst/>
          </a:prstGeom>
        </p:spPr>
      </p:pic>
      <p:pic>
        <p:nvPicPr>
          <p:cNvPr id="4" name="내용 개체 틀 3" descr="c_0_0014201212071135094433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1"/>
            <a:ext cx="5365217" cy="3500090"/>
          </a:xfrm>
          <a:prstGeom prst="rect">
            <a:avLst/>
          </a:prstGeom>
        </p:spPr>
      </p:pic>
      <p:pic>
        <p:nvPicPr>
          <p:cNvPr id="6" name="내용 개체 틀 3" descr="c_5_0014201212071135094433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1124744"/>
            <a:ext cx="6732240" cy="37415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c_3_0014201212071135094433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6649277" cy="4437113"/>
          </a:xfrm>
          <a:prstGeom prst="rect">
            <a:avLst/>
          </a:prstGeom>
        </p:spPr>
      </p:pic>
      <p:pic>
        <p:nvPicPr>
          <p:cNvPr id="5" name="내용 개체 틀 3" descr="c_4_0014201212071135094433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67222" y="2924944"/>
            <a:ext cx="7076778" cy="39330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단점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06153"/>
            <a:ext cx="8229600" cy="4525963"/>
          </a:xfrm>
        </p:spPr>
        <p:txBody>
          <a:bodyPr/>
          <a:lstStyle/>
          <a:p>
            <a:endParaRPr lang="ko-KR" alt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467544" y="1306761"/>
            <a:ext cx="8208912" cy="1042124"/>
            <a:chOff x="0" y="67222"/>
            <a:chExt cx="8208912" cy="847006"/>
          </a:xfrm>
        </p:grpSpPr>
        <p:sp>
          <p:nvSpPr>
            <p:cNvPr id="17" name="모서리가 둥근 직사각형 16"/>
            <p:cNvSpPr/>
            <p:nvPr/>
          </p:nvSpPr>
          <p:spPr>
            <a:xfrm>
              <a:off x="0" y="67222"/>
              <a:ext cx="8208912" cy="847006"/>
            </a:xfrm>
            <a:prstGeom prst="roundRect">
              <a:avLst/>
            </a:prstGeom>
          </p:spPr>
          <p:style>
            <a:lnRef idx="2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모서리가 둥근 직사각형 4"/>
            <p:cNvSpPr/>
            <p:nvPr/>
          </p:nvSpPr>
          <p:spPr>
            <a:xfrm>
              <a:off x="41347" y="108569"/>
              <a:ext cx="8126218" cy="7643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2700" kern="1200" dirty="0" smtClean="0"/>
                <a:t>1. </a:t>
              </a:r>
              <a:r>
                <a:rPr lang="ko-KR" altLang="en-US" sz="2800" dirty="0" smtClean="0"/>
                <a:t>도시교통체계의 변화를 가져옴</a:t>
              </a:r>
              <a:endParaRPr lang="ko-KR" altLang="en-US" sz="2700" kern="1200" dirty="0"/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467544" y="2386881"/>
            <a:ext cx="8208912" cy="1042124"/>
            <a:chOff x="0" y="1059729"/>
            <a:chExt cx="8208912" cy="847006"/>
          </a:xfrm>
        </p:grpSpPr>
        <p:sp>
          <p:nvSpPr>
            <p:cNvPr id="15" name="모서리가 둥근 직사각형 14"/>
            <p:cNvSpPr/>
            <p:nvPr/>
          </p:nvSpPr>
          <p:spPr>
            <a:xfrm>
              <a:off x="0" y="1059729"/>
              <a:ext cx="8208912" cy="847006"/>
            </a:xfrm>
            <a:prstGeom prst="roundRect">
              <a:avLst/>
            </a:prstGeom>
          </p:spPr>
          <p:style>
            <a:lnRef idx="2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모서리가 둥근 직사각형 6"/>
            <p:cNvSpPr/>
            <p:nvPr/>
          </p:nvSpPr>
          <p:spPr>
            <a:xfrm>
              <a:off x="72008" y="1118255"/>
              <a:ext cx="8126218" cy="7643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2700" kern="1200" dirty="0" smtClean="0"/>
                <a:t>2. </a:t>
              </a:r>
              <a:r>
                <a:rPr lang="ko-KR" altLang="en-US" sz="2800" dirty="0" smtClean="0"/>
                <a:t>교통사고 치사율이 높아짐</a:t>
              </a:r>
              <a:endParaRPr lang="ko-KR" altLang="en-US" sz="2700" kern="1200" dirty="0"/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467544" y="3467001"/>
            <a:ext cx="8208912" cy="1042124"/>
            <a:chOff x="0" y="1975282"/>
            <a:chExt cx="8208912" cy="847006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0" y="1975282"/>
              <a:ext cx="8208912" cy="847006"/>
            </a:xfrm>
            <a:prstGeom prst="roundRect">
              <a:avLst/>
            </a:prstGeom>
          </p:spPr>
          <p:style>
            <a:lnRef idx="2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모서리가 둥근 직사각형 8"/>
            <p:cNvSpPr/>
            <p:nvPr/>
          </p:nvSpPr>
          <p:spPr>
            <a:xfrm>
              <a:off x="72008" y="2033808"/>
              <a:ext cx="8126218" cy="7643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2700" kern="1200" dirty="0" smtClean="0"/>
                <a:t>3. </a:t>
              </a:r>
              <a:r>
                <a:rPr lang="ko-KR" altLang="en-US" sz="2800" dirty="0" smtClean="0"/>
                <a:t>폭설</a:t>
              </a:r>
              <a:r>
                <a:rPr lang="en-US" altLang="ko-KR" sz="2800" dirty="0" smtClean="0"/>
                <a:t>, </a:t>
              </a:r>
              <a:r>
                <a:rPr lang="ko-KR" altLang="en-US" sz="2800" dirty="0" smtClean="0"/>
                <a:t>결빙 시 정상 운행 우려</a:t>
              </a:r>
              <a:endParaRPr lang="en-US" altLang="ko-KR" sz="2800" dirty="0" smtClean="0"/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467544" y="4547121"/>
            <a:ext cx="8208912" cy="1042124"/>
            <a:chOff x="0" y="3161795"/>
            <a:chExt cx="8208912" cy="847006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0" y="3161795"/>
              <a:ext cx="8208912" cy="847006"/>
            </a:xfrm>
            <a:prstGeom prst="roundRect">
              <a:avLst/>
            </a:prstGeom>
          </p:spPr>
          <p:style>
            <a:lnRef idx="2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모서리가 둥근 직사각형 10"/>
            <p:cNvSpPr/>
            <p:nvPr/>
          </p:nvSpPr>
          <p:spPr>
            <a:xfrm>
              <a:off x="72008" y="3161795"/>
              <a:ext cx="8126218" cy="7643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l" defTabSz="12001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2700" kern="1200" dirty="0" smtClean="0"/>
                <a:t>4. </a:t>
              </a:r>
              <a:r>
                <a:rPr lang="ko-KR" altLang="en-US" sz="2700" kern="1200" dirty="0" smtClean="0"/>
                <a:t>이동속도가 느림</a:t>
              </a:r>
              <a:r>
                <a:rPr lang="en-US" altLang="ko-KR" sz="2700" kern="1200" dirty="0" smtClean="0"/>
                <a:t>(</a:t>
              </a:r>
              <a:r>
                <a:rPr lang="ko-KR" altLang="en-US" sz="2700" kern="1200" dirty="0" smtClean="0"/>
                <a:t>시속 </a:t>
              </a:r>
              <a:r>
                <a:rPr lang="en-US" altLang="ko-KR" sz="2700" kern="1200" dirty="0" smtClean="0"/>
                <a:t>18km, </a:t>
              </a:r>
              <a:r>
                <a:rPr lang="ko-KR" altLang="en-US" sz="2700" dirty="0" smtClean="0"/>
                <a:t>최고 시속 </a:t>
              </a:r>
              <a:r>
                <a:rPr lang="en-US" altLang="ko-KR" sz="2700" dirty="0" smtClean="0"/>
                <a:t>70km</a:t>
              </a:r>
              <a:r>
                <a:rPr lang="en-US" altLang="ko-KR" sz="2700" kern="1200" dirty="0" smtClean="0"/>
                <a:t>)</a:t>
              </a:r>
              <a:endParaRPr lang="ko-KR" altLang="en-US" sz="2700" kern="1200" dirty="0"/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467544" y="5627237"/>
            <a:ext cx="8208912" cy="1042123"/>
            <a:chOff x="-152400" y="3915822"/>
            <a:chExt cx="8208912" cy="847007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-152400" y="3915822"/>
              <a:ext cx="8208912" cy="847007"/>
            </a:xfrm>
            <a:prstGeom prst="roundRect">
              <a:avLst/>
            </a:prstGeom>
          </p:spPr>
          <p:style>
            <a:lnRef idx="2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모서리가 둥근 직사각형 10"/>
            <p:cNvSpPr/>
            <p:nvPr/>
          </p:nvSpPr>
          <p:spPr>
            <a:xfrm>
              <a:off x="-152400" y="3970876"/>
              <a:ext cx="8126218" cy="76431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2700" dirty="0" smtClean="0"/>
                <a:t>5</a:t>
              </a:r>
              <a:r>
                <a:rPr lang="en-US" altLang="ko-KR" sz="2700" kern="1200" dirty="0" smtClean="0"/>
                <a:t>. </a:t>
              </a:r>
              <a:r>
                <a:rPr lang="ko-KR" altLang="en-US" sz="2800" dirty="0" smtClean="0"/>
                <a:t>배터리 </a:t>
              </a:r>
              <a:r>
                <a:rPr lang="en-US" altLang="ko-KR" sz="2800" dirty="0" smtClean="0"/>
                <a:t>1</a:t>
              </a:r>
              <a:r>
                <a:rPr lang="ko-KR" altLang="en-US" sz="2800" dirty="0" smtClean="0"/>
                <a:t>회 충전으로 </a:t>
              </a:r>
              <a:r>
                <a:rPr lang="en-US" altLang="ko-KR" sz="2800" dirty="0" smtClean="0"/>
                <a:t>25km </a:t>
              </a:r>
              <a:r>
                <a:rPr lang="ko-KR" altLang="en-US" sz="2800" dirty="0" smtClean="0"/>
                <a:t>주행</a:t>
              </a:r>
              <a:r>
                <a:rPr lang="en-US" altLang="ko-KR" sz="2800" dirty="0" smtClean="0"/>
                <a:t>(2</a:t>
              </a:r>
              <a:r>
                <a:rPr lang="ko-KR" altLang="en-US" sz="2800" dirty="0" smtClean="0"/>
                <a:t>호선 </a:t>
              </a:r>
              <a:r>
                <a:rPr lang="en-US" altLang="ko-KR" sz="2800" dirty="0" smtClean="0"/>
                <a:t>37.2km)</a:t>
              </a:r>
              <a:r>
                <a:rPr lang="en-US" altLang="ko-KR" sz="2700" kern="1200" dirty="0" smtClean="0"/>
                <a:t> </a:t>
              </a:r>
              <a:endParaRPr lang="ko-KR" altLang="en-US" sz="2700" kern="12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 descr="캡처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764704"/>
            <a:ext cx="9144000" cy="51291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캡처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944" y="836712"/>
            <a:ext cx="9119056" cy="534748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ko-KR" altLang="en-US" b="1" dirty="0" smtClean="0">
                <a:solidFill>
                  <a:schemeClr val="accent2"/>
                </a:solidFill>
              </a:rPr>
              <a:t>고가방식</a:t>
            </a:r>
            <a:r>
              <a:rPr lang="en-US" altLang="ko-KR" b="1" dirty="0" smtClean="0">
                <a:solidFill>
                  <a:schemeClr val="accent2"/>
                </a:solidFill>
              </a:rPr>
              <a:t>/</a:t>
            </a:r>
            <a:r>
              <a:rPr lang="ko-KR" altLang="en-US" b="1" dirty="0" smtClean="0">
                <a:solidFill>
                  <a:schemeClr val="accent2"/>
                </a:solidFill>
              </a:rPr>
              <a:t>자기부상열차</a:t>
            </a:r>
            <a:endParaRPr lang="ko-KR" altLang="en-US" b="1" dirty="0">
              <a:solidFill>
                <a:schemeClr val="accent2"/>
              </a:solidFill>
            </a:endParaRP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1505" name="_x100718696" descr="EMB000000c43ef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340768"/>
            <a:ext cx="6480720" cy="4280546"/>
          </a:xfrm>
          <a:prstGeom prst="rect">
            <a:avLst/>
          </a:prstGeom>
          <a:noFill/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1507" name="_x100718616" descr="EMB000000c43ef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2276872"/>
            <a:ext cx="5868144" cy="439696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0" y="5733256"/>
            <a:ext cx="3345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인천 국제공항 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자기부상열차 시범</a:t>
            </a:r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운영</a:t>
            </a:r>
            <a:endParaRPr lang="ko-KR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자기부상열차의 개념</a:t>
            </a:r>
            <a:endParaRPr lang="ko-KR" altLang="en-US" dirty="0"/>
          </a:p>
        </p:txBody>
      </p:sp>
      <p:pic>
        <p:nvPicPr>
          <p:cNvPr id="4" name="그림 3" descr="상하이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204864"/>
            <a:ext cx="6048672" cy="4574846"/>
          </a:xfrm>
          <a:prstGeom prst="rect">
            <a:avLst/>
          </a:prstGeom>
        </p:spPr>
      </p:pic>
      <p:sp>
        <p:nvSpPr>
          <p:cNvPr id="7" name="모서리가 둥근 사각형 설명선 6"/>
          <p:cNvSpPr/>
          <p:nvPr/>
        </p:nvSpPr>
        <p:spPr>
          <a:xfrm>
            <a:off x="3131840" y="1412776"/>
            <a:ext cx="6012160" cy="1872208"/>
          </a:xfrm>
          <a:prstGeom prst="wedgeRoundRectCallout">
            <a:avLst>
              <a:gd name="adj1" fmla="val -36294"/>
              <a:gd name="adj2" fmla="val 87563"/>
              <a:gd name="adj3" fmla="val 1666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/>
              <a:t>자기력을 이용해 차량을 선로 위에 부상시켜 움직이는 열차</a:t>
            </a:r>
            <a:endParaRPr lang="en-US" altLang="ko-KR" sz="32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798212" y="6150114"/>
            <a:ext cx="3345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b="1" dirty="0" smtClean="0"/>
              <a:t>상하이 </a:t>
            </a:r>
            <a:r>
              <a:rPr lang="ko-KR" altLang="en-US" sz="2000" b="1" dirty="0" err="1" smtClean="0"/>
              <a:t>푸동</a:t>
            </a:r>
            <a:r>
              <a:rPr lang="ko-KR" altLang="en-US" sz="2000" b="1" dirty="0" smtClean="0"/>
              <a:t> 국제공항 </a:t>
            </a:r>
            <a:endParaRPr lang="en-US" altLang="ko-KR" sz="2000" b="1" dirty="0" smtClean="0"/>
          </a:p>
          <a:p>
            <a:pPr algn="r"/>
            <a:r>
              <a:rPr lang="ko-KR" altLang="en-US" sz="2000" b="1" dirty="0" smtClean="0"/>
              <a:t>자기부상열차</a:t>
            </a:r>
            <a:endParaRPr lang="ko-KR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장점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altLang="ko-KR" dirty="0" smtClean="0"/>
          </a:p>
        </p:txBody>
      </p:sp>
      <p:graphicFrame>
        <p:nvGraphicFramePr>
          <p:cNvPr id="4" name="다이어그램 3"/>
          <p:cNvGraphicFramePr/>
          <p:nvPr/>
        </p:nvGraphicFramePr>
        <p:xfrm>
          <a:off x="467544" y="1484784"/>
          <a:ext cx="8208912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장점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buNone/>
            </a:pPr>
            <a:endParaRPr lang="en-US" altLang="ko-KR" dirty="0" smtClean="0"/>
          </a:p>
        </p:txBody>
      </p:sp>
      <p:graphicFrame>
        <p:nvGraphicFramePr>
          <p:cNvPr id="5" name="다이어그램 4"/>
          <p:cNvGraphicFramePr/>
          <p:nvPr/>
        </p:nvGraphicFramePr>
        <p:xfrm>
          <a:off x="467544" y="1484784"/>
          <a:ext cx="8208912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단점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endParaRPr lang="en-US" altLang="ko-KR" dirty="0" smtClean="0"/>
          </a:p>
        </p:txBody>
      </p:sp>
      <p:graphicFrame>
        <p:nvGraphicFramePr>
          <p:cNvPr id="4" name="다이어그램 3"/>
          <p:cNvGraphicFramePr/>
          <p:nvPr/>
        </p:nvGraphicFramePr>
        <p:xfrm>
          <a:off x="467544" y="1484784"/>
          <a:ext cx="8208912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상하이~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772014" cy="4525963"/>
          </a:xfrm>
        </p:spPr>
      </p:pic>
      <p:pic>
        <p:nvPicPr>
          <p:cNvPr id="5" name="그림 4" descr="상하이푸동국제공항 자기부상열차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43035" y="2420888"/>
            <a:ext cx="7800965" cy="3789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상하이~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16016" y="188640"/>
            <a:ext cx="4032448" cy="2376264"/>
          </a:xfrm>
        </p:spPr>
      </p:pic>
      <p:pic>
        <p:nvPicPr>
          <p:cNvPr id="4" name="내용 개체 틀 3" descr="%B3%EB%B8%E9%C0%FC%C2%F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88640"/>
            <a:ext cx="4050265" cy="2376264"/>
          </a:xfrm>
          <a:prstGeom prst="rect">
            <a:avLst/>
          </a:prstGeom>
        </p:spPr>
      </p:pic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259571" y="2924944"/>
          <a:ext cx="8560900" cy="3816424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3913760"/>
                <a:gridCol w="733380"/>
                <a:gridCol w="3913760"/>
              </a:tblGrid>
              <a:tr h="874904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1㎞</a:t>
                      </a:r>
                      <a:r>
                        <a:rPr lang="ko-KR" altLang="en-US" sz="24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당</a:t>
                      </a:r>
                      <a:r>
                        <a:rPr lang="ko-KR" altLang="en-US" sz="2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2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  <a:r>
                        <a:rPr lang="ko-KR" altLang="en-US" sz="2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억 원</a:t>
                      </a:r>
                      <a:endParaRPr lang="ko-KR" altLang="en-US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건설비용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j-ea"/>
                          <a:cs typeface="+mn-cs"/>
                        </a:rPr>
                        <a:t>1㎞</a:t>
                      </a:r>
                      <a:r>
                        <a:rPr lang="ko-KR" altLang="en-US" sz="24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j-ea"/>
                          <a:cs typeface="+mn-cs"/>
                        </a:rPr>
                        <a:t> 당</a:t>
                      </a:r>
                      <a:r>
                        <a:rPr lang="ko-KR" altLang="en-US" sz="2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2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j-ea"/>
                          <a:cs typeface="+mn-cs"/>
                        </a:rPr>
                        <a:t>400</a:t>
                      </a:r>
                      <a:r>
                        <a:rPr lang="ko-KR" altLang="en-US" sz="2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j-ea"/>
                          <a:cs typeface="+mn-cs"/>
                        </a:rPr>
                        <a:t>억 원</a:t>
                      </a:r>
                      <a:endParaRPr lang="ko-KR" altLang="en-US" sz="2400" b="0" kern="1200" dirty="0">
                        <a:solidFill>
                          <a:schemeClr val="tx1"/>
                        </a:solidFill>
                        <a:latin typeface="+mn-lt"/>
                        <a:ea typeface="+mj-ea"/>
                        <a:cs typeface="+mn-cs"/>
                      </a:endParaRPr>
                    </a:p>
                  </a:txBody>
                  <a:tcPr anchor="ctr"/>
                </a:tc>
              </a:tr>
              <a:tr h="135734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시간당 </a:t>
                      </a:r>
                      <a:r>
                        <a:rPr lang="en-US" altLang="ko-KR" sz="2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2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만</a:t>
                      </a:r>
                      <a:r>
                        <a:rPr lang="en-US" altLang="ko-KR" sz="2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2000 </a:t>
                      </a:r>
                      <a:r>
                        <a:rPr lang="ko-KR" altLang="en-US" sz="2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2000" b="1" dirty="0" smtClean="0"/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수송능</a:t>
                      </a:r>
                      <a:r>
                        <a:rPr lang="ko-KR" altLang="en-US" sz="2000" b="1" dirty="0">
                          <a:solidFill>
                            <a:schemeClr val="tx1"/>
                          </a:solidFill>
                        </a:rPr>
                        <a:t>력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2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시간당 </a:t>
                      </a:r>
                      <a:r>
                        <a:rPr lang="en-US" altLang="ko-KR" sz="2800" dirty="0" smtClean="0"/>
                        <a:t>3</a:t>
                      </a:r>
                      <a:r>
                        <a:rPr lang="ko-KR" altLang="en-US" sz="2800" dirty="0" smtClean="0"/>
                        <a:t>만 명</a:t>
                      </a:r>
                      <a:endParaRPr lang="ko-KR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51216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 ~ 42</a:t>
                      </a:r>
                      <a:r>
                        <a:rPr lang="ko-KR" altLang="en-US" sz="2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수송비용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2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26 ~ 50</a:t>
                      </a:r>
                      <a:r>
                        <a:rPr lang="ko-KR" altLang="en-US" sz="2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원</a:t>
                      </a:r>
                      <a:endParaRPr lang="ko-KR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상하이~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16016" y="188640"/>
            <a:ext cx="4032448" cy="2376264"/>
          </a:xfrm>
        </p:spPr>
      </p:pic>
      <p:pic>
        <p:nvPicPr>
          <p:cNvPr id="4" name="내용 개체 틀 3" descr="%B3%EB%B8%E9%C0%FC%C2%F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88640"/>
            <a:ext cx="4050265" cy="2376264"/>
          </a:xfrm>
          <a:prstGeom prst="rect">
            <a:avLst/>
          </a:prstGeom>
        </p:spPr>
      </p:pic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259571" y="2852936"/>
          <a:ext cx="8560900" cy="3790868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3913760"/>
                <a:gridCol w="733380"/>
                <a:gridCol w="3913760"/>
              </a:tblGrid>
              <a:tr h="62418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0" dirty="0" smtClean="0"/>
                        <a:t>철제바퀴 유인운전시스템</a:t>
                      </a:r>
                      <a:endParaRPr lang="ko-KR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 smtClean="0"/>
                        <a:t>개요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0" dirty="0" smtClean="0"/>
                        <a:t>선형모터 자동무인시스템</a:t>
                      </a:r>
                      <a:endParaRPr lang="ko-KR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58334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교통약자 등 승객 접근성 용이</a:t>
                      </a:r>
                      <a:endParaRPr lang="en-US" altLang="ko-KR" sz="2000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dirty="0" smtClean="0"/>
                        <a:t>저렴한 건설</a:t>
                      </a:r>
                      <a:r>
                        <a:rPr lang="ko-KR" altLang="en-US" sz="2000" baseline="0" dirty="0" smtClean="0"/>
                        <a:t> </a:t>
                      </a:r>
                      <a:r>
                        <a:rPr lang="ko-KR" altLang="en-US" sz="2000" baseline="0" dirty="0" smtClean="0"/>
                        <a:t>비용</a:t>
                      </a:r>
                      <a:r>
                        <a:rPr lang="en-US" altLang="ko-KR" sz="2000" baseline="0" dirty="0" smtClean="0"/>
                        <a:t>(</a:t>
                      </a:r>
                      <a:r>
                        <a:rPr lang="en-US" altLang="ko-KR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1㎞</a:t>
                      </a:r>
                      <a:r>
                        <a:rPr lang="ko-KR" alt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에 </a:t>
                      </a:r>
                      <a:r>
                        <a:rPr lang="en-US" altLang="ko-KR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  <a:r>
                        <a:rPr lang="ko-KR" altLang="en-US" sz="1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lang="en-US" altLang="ko-KR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 sz="2000" baseline="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aseline="0" dirty="0" smtClean="0"/>
                        <a:t>도시환경조화 및 도시재생 효과</a:t>
                      </a:r>
                      <a:endParaRPr lang="ko-KR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2000" b="1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장점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진동</a:t>
                      </a:r>
                      <a:r>
                        <a:rPr lang="en-US" altLang="ko-KR" sz="2000" dirty="0" smtClean="0"/>
                        <a:t>, </a:t>
                      </a:r>
                      <a:r>
                        <a:rPr lang="ko-KR" altLang="en-US" sz="2000" dirty="0" smtClean="0"/>
                        <a:t>소음</a:t>
                      </a:r>
                      <a:r>
                        <a:rPr lang="en-US" altLang="ko-KR" sz="2000" dirty="0" smtClean="0"/>
                        <a:t>, </a:t>
                      </a:r>
                      <a:r>
                        <a:rPr lang="ko-KR" altLang="en-US" sz="2000" dirty="0" smtClean="0"/>
                        <a:t>분진 매우 적음</a:t>
                      </a: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유지관리비 경제성 확보</a:t>
                      </a: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탈선 등 위험요소 없는 안전성</a:t>
                      </a:r>
                      <a:endParaRPr lang="ko-KR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58334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폭설</a:t>
                      </a:r>
                      <a:r>
                        <a:rPr lang="en-US" altLang="ko-KR" sz="2000" dirty="0" smtClean="0"/>
                        <a:t>, </a:t>
                      </a:r>
                      <a:r>
                        <a:rPr lang="ko-KR" altLang="en-US" sz="2000" dirty="0" smtClean="0"/>
                        <a:t>결빙 시 정상 운행 우려</a:t>
                      </a: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초기 교통사고 빈번 발생 예상</a:t>
                      </a: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전용차선 확보로 교통정체 영향</a:t>
                      </a:r>
                      <a:endParaRPr lang="en-US" altLang="ko-KR" sz="20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2000" b="1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단점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고가로 인한 도시경관 저해 우려</a:t>
                      </a: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고가의 건설 비용</a:t>
                      </a:r>
                      <a:r>
                        <a:rPr lang="en-US" altLang="ko-KR" sz="2000" baseline="0" dirty="0" smtClean="0"/>
                        <a:t>(</a:t>
                      </a:r>
                      <a:r>
                        <a:rPr lang="en-US" altLang="ko-KR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1㎞</a:t>
                      </a:r>
                      <a:r>
                        <a:rPr lang="ko-KR" alt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에 </a:t>
                      </a:r>
                      <a:r>
                        <a:rPr lang="en-US" altLang="ko-KR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400</a:t>
                      </a:r>
                      <a:r>
                        <a:rPr lang="ko-KR" altLang="en-US" sz="1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lang="en-US" altLang="ko-KR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전력 </a:t>
                      </a:r>
                      <a:r>
                        <a:rPr lang="ko-KR" altLang="en-US" sz="2000" dirty="0" smtClean="0"/>
                        <a:t>비용</a:t>
                      </a:r>
                      <a:endParaRPr lang="ko-KR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440</Words>
  <Application>Microsoft Office PowerPoint</Application>
  <PresentationFormat>화면 슬라이드 쇼(4:3)</PresentationFormat>
  <Paragraphs>102</Paragraphs>
  <Slides>21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2" baseType="lpstr">
      <vt:lpstr>Office 테마</vt:lpstr>
      <vt:lpstr>대전 도시철도 2호선, 노면·고가 방식 중 어느 것을                            택해야하는가? </vt:lpstr>
      <vt:lpstr>도시철도 2호선, 지상으로 ?</vt:lpstr>
      <vt:lpstr>슬라이드 3</vt:lpstr>
      <vt:lpstr>노면전차의 개념</vt:lpstr>
      <vt:lpstr>슬라이드 5</vt:lpstr>
      <vt:lpstr>슬라이드 6</vt:lpstr>
      <vt:lpstr>장점</vt:lpstr>
      <vt:lpstr>장점</vt:lpstr>
      <vt:lpstr>슬라이드 9</vt:lpstr>
      <vt:lpstr>슬라이드 10</vt:lpstr>
      <vt:lpstr>단점</vt:lpstr>
      <vt:lpstr>슬라이드 12</vt:lpstr>
      <vt:lpstr>슬라이드 13</vt:lpstr>
      <vt:lpstr>고가방식/자기부상열차</vt:lpstr>
      <vt:lpstr>자기부상열차의 개념</vt:lpstr>
      <vt:lpstr>장점</vt:lpstr>
      <vt:lpstr>장점</vt:lpstr>
      <vt:lpstr>단점</vt:lpstr>
      <vt:lpstr>슬라이드 19</vt:lpstr>
      <vt:lpstr>슬라이드 20</vt:lpstr>
      <vt:lpstr>슬라이드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Owner</cp:lastModifiedBy>
  <cp:revision>51</cp:revision>
  <dcterms:created xsi:type="dcterms:W3CDTF">2013-11-07T07:28:10Z</dcterms:created>
  <dcterms:modified xsi:type="dcterms:W3CDTF">2013-11-10T14:40:38Z</dcterms:modified>
</cp:coreProperties>
</file>