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</p:sldIdLst>
  <p:sldSz cx="9906000" cy="6858000" type="A4"/>
  <p:notesSz cx="6797675" cy="9928225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22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1pPr>
    <a:lvl2pPr marL="431975" algn="l" rtl="0" fontAlgn="base" latinLnBrk="1">
      <a:spcBef>
        <a:spcPct val="0"/>
      </a:spcBef>
      <a:spcAft>
        <a:spcPct val="0"/>
      </a:spcAft>
      <a:defRPr kumimoji="1" sz="22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2pPr>
    <a:lvl3pPr marL="863950" algn="l" rtl="0" fontAlgn="base" latinLnBrk="1">
      <a:spcBef>
        <a:spcPct val="0"/>
      </a:spcBef>
      <a:spcAft>
        <a:spcPct val="0"/>
      </a:spcAft>
      <a:defRPr kumimoji="1" sz="22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3pPr>
    <a:lvl4pPr marL="1295924" algn="l" rtl="0" fontAlgn="base" latinLnBrk="1">
      <a:spcBef>
        <a:spcPct val="0"/>
      </a:spcBef>
      <a:spcAft>
        <a:spcPct val="0"/>
      </a:spcAft>
      <a:defRPr kumimoji="1" sz="22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4pPr>
    <a:lvl5pPr marL="1727900" algn="l" rtl="0" fontAlgn="base" latinLnBrk="1">
      <a:spcBef>
        <a:spcPct val="0"/>
      </a:spcBef>
      <a:spcAft>
        <a:spcPct val="0"/>
      </a:spcAft>
      <a:defRPr kumimoji="1" sz="22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5pPr>
    <a:lvl6pPr marL="2159875" algn="l" defTabSz="863950" rtl="0" eaLnBrk="1" latinLnBrk="1" hangingPunct="1">
      <a:defRPr kumimoji="1" sz="22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6pPr>
    <a:lvl7pPr marL="2591849" algn="l" defTabSz="863950" rtl="0" eaLnBrk="1" latinLnBrk="1" hangingPunct="1">
      <a:defRPr kumimoji="1" sz="22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7pPr>
    <a:lvl8pPr marL="3023824" algn="l" defTabSz="863950" rtl="0" eaLnBrk="1" latinLnBrk="1" hangingPunct="1">
      <a:defRPr kumimoji="1" sz="22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8pPr>
    <a:lvl9pPr marL="3455799" algn="l" defTabSz="863950" rtl="0" eaLnBrk="1" latinLnBrk="1" hangingPunct="1">
      <a:defRPr kumimoji="1" sz="22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008080"/>
    <a:srgbClr val="996633"/>
    <a:srgbClr val="FF9933"/>
    <a:srgbClr val="FF9900"/>
    <a:srgbClr val="FFFF99"/>
    <a:srgbClr val="C6E561"/>
    <a:srgbClr val="E8CF90"/>
    <a:srgbClr val="EAEAEA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-1698" y="-1278"/>
      </p:cViewPr>
      <p:guideLst>
        <p:guide orient="horz" pos="215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99414" y="6470704"/>
            <a:ext cx="1457858" cy="315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2314212" cy="487347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lIns="86395" tIns="43197" rIns="86395" bIns="43197" rtlCol="0">
            <a:spAutoFit/>
          </a:bodyPr>
          <a:lstStyle/>
          <a:p>
            <a:r>
              <a:rPr lang="ko-KR" altLang="en-US" sz="2600" b="1" dirty="0" smtClean="0">
                <a:latin typeface="맑은 고딕" pitchFamily="50" charset="-127"/>
                <a:ea typeface="맑은 고딕" pitchFamily="50" charset="-127"/>
              </a:rPr>
              <a:t>기타 프로그램</a:t>
            </a:r>
            <a:endParaRPr lang="ko-KR" altLang="en-US" sz="26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99414" y="6470704"/>
            <a:ext cx="1457858" cy="315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 userDrawn="1"/>
        </p:nvSpPr>
        <p:spPr>
          <a:xfrm>
            <a:off x="0" y="0"/>
            <a:ext cx="5760943" cy="487347"/>
          </a:xfrm>
          <a:prstGeom prst="round1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none" lIns="86395" tIns="43197" rIns="86395" bIns="43197" rtlCol="0">
            <a:spAutoFit/>
          </a:bodyPr>
          <a:lstStyle/>
          <a:p>
            <a:r>
              <a:rPr lang="ko-KR" altLang="en-US" sz="2600" b="1" dirty="0" smtClean="0">
                <a:latin typeface="맑은 고딕" pitchFamily="50" charset="-127"/>
                <a:ea typeface="맑은 고딕" pitchFamily="50" charset="-127"/>
              </a:rPr>
              <a:t>어학 능력 향상을 위한 지원 프로그램</a:t>
            </a:r>
            <a:endParaRPr lang="ko-KR" altLang="en-US" sz="26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4427245" cy="487347"/>
          </a:xfrm>
          <a:prstGeom prst="round1Rect">
            <a:avLst/>
          </a:prstGeom>
          <a:gradFill flip="none" rotWithShape="1">
            <a:gsLst>
              <a:gs pos="0">
                <a:srgbClr val="E8CF90">
                  <a:tint val="66000"/>
                  <a:satMod val="160000"/>
                  <a:alpha val="25000"/>
                </a:srgbClr>
              </a:gs>
              <a:gs pos="50000">
                <a:srgbClr val="E8CF90">
                  <a:tint val="44500"/>
                  <a:satMod val="160000"/>
                </a:srgbClr>
              </a:gs>
              <a:gs pos="100000">
                <a:srgbClr val="E8CF9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lIns="86395" tIns="43197" rIns="86395" bIns="43197" rtlCol="0">
            <a:spAutoFit/>
          </a:bodyPr>
          <a:lstStyle/>
          <a:p>
            <a:r>
              <a:rPr lang="ko-KR" altLang="en-US" sz="2600" b="1" dirty="0" smtClean="0">
                <a:latin typeface="맑은 고딕" pitchFamily="50" charset="-127"/>
                <a:ea typeface="맑은 고딕" pitchFamily="50" charset="-127"/>
              </a:rPr>
              <a:t>하계 및 동계 해외 어학 연수</a:t>
            </a:r>
            <a:endParaRPr lang="ko-KR" altLang="en-US" sz="26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1" y="0"/>
            <a:ext cx="3959168" cy="487347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lIns="86395" tIns="43197" rIns="86395" bIns="43197" rtlCol="0">
            <a:spAutoFit/>
          </a:bodyPr>
          <a:lstStyle/>
          <a:p>
            <a:r>
              <a:rPr lang="ko-KR" altLang="en-US" sz="2600" b="1" dirty="0" smtClean="0">
                <a:latin typeface="맑은 고딕" pitchFamily="50" charset="-127"/>
                <a:ea typeface="맑은 고딕" pitchFamily="50" charset="-127"/>
              </a:rPr>
              <a:t>전문대학생 해외현장실습</a:t>
            </a:r>
            <a:endParaRPr lang="ko-KR" altLang="en-US" sz="26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2841874" cy="487347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lIns="86395" tIns="43197" rIns="86395" bIns="43197" rtlCol="0">
            <a:spAutoFit/>
          </a:bodyPr>
          <a:lstStyle/>
          <a:p>
            <a:r>
              <a:rPr lang="ko-KR" altLang="en-US" sz="2600" b="1" dirty="0" smtClean="0">
                <a:latin typeface="맑은 고딕" pitchFamily="50" charset="-127"/>
                <a:ea typeface="맑은 고딕" pitchFamily="50" charset="-127"/>
              </a:rPr>
              <a:t>한국산업인력공단</a:t>
            </a:r>
            <a:endParaRPr lang="ko-KR" altLang="en-US" sz="26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3105660" cy="487347"/>
          </a:xfrm>
          <a:prstGeom prst="round1Rect">
            <a:avLst>
              <a:gd name="adj" fmla="val 27647"/>
            </a:avLst>
          </a:prstGeom>
          <a:gradFill flip="none" rotWithShape="1">
            <a:gsLst>
              <a:gs pos="0">
                <a:schemeClr val="bg1">
                  <a:lumMod val="20000"/>
                  <a:lumOff val="80000"/>
                  <a:shade val="67500"/>
                  <a:satMod val="115000"/>
                  <a:alpha val="10000"/>
                </a:schemeClr>
              </a:gs>
              <a:gs pos="100000">
                <a:schemeClr val="bg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none" lIns="86395" tIns="43197" rIns="86395" bIns="43197" rtlCol="0">
            <a:spAutoFit/>
          </a:bodyPr>
          <a:lstStyle/>
          <a:p>
            <a:r>
              <a:rPr lang="ko-KR" altLang="en-US" sz="2600" b="1" dirty="0" smtClean="0">
                <a:latin typeface="맑은 고딕" pitchFamily="50" charset="-127"/>
                <a:ea typeface="맑은 고딕" pitchFamily="50" charset="-127"/>
              </a:rPr>
              <a:t>과별 운영 프로그램</a:t>
            </a:r>
            <a:endParaRPr lang="ko-KR" altLang="en-US" sz="26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299414" y="6470704"/>
            <a:ext cx="1457858" cy="315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60" r:id="rId2"/>
    <p:sldLayoutId id="2147483662" r:id="rId3"/>
    <p:sldLayoutId id="2147483654" r:id="rId4"/>
    <p:sldLayoutId id="2147483656" r:id="rId5"/>
    <p:sldLayoutId id="2147483655" r:id="rId6"/>
    <p:sldLayoutId id="2147483661" r:id="rId7"/>
    <p:sldLayoutId id="2147483659" r:id="rId8"/>
  </p:sldLayoutIdLst>
  <p:transition spd="med">
    <p:fade/>
  </p:transition>
  <p:txStyles>
    <p:titleStyle>
      <a:lvl1pPr algn="l" defTabSz="958445" rtl="0" fontAlgn="base" latinLnBrk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+mj-lt"/>
          <a:ea typeface="+mj-ea"/>
          <a:cs typeface="+mj-cs"/>
        </a:defRPr>
      </a:lvl1pPr>
      <a:lvl2pPr algn="l" defTabSz="958445" rtl="0" fontAlgn="base" latinLnBrk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Arial" charset="0"/>
        </a:defRPr>
      </a:lvl2pPr>
      <a:lvl3pPr algn="l" defTabSz="958445" rtl="0" fontAlgn="base" latinLnBrk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Arial" charset="0"/>
        </a:defRPr>
      </a:lvl3pPr>
      <a:lvl4pPr algn="l" defTabSz="958445" rtl="0" fontAlgn="base" latinLnBrk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Arial" charset="0"/>
        </a:defRPr>
      </a:lvl4pPr>
      <a:lvl5pPr algn="l" defTabSz="958445" rtl="0" fontAlgn="base" latinLnBrk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Arial" charset="0"/>
        </a:defRPr>
      </a:lvl5pPr>
      <a:lvl6pPr marL="431975" algn="l" defTabSz="958445" rtl="0" eaLnBrk="1" fontAlgn="base" latinLnBrk="1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Arial" charset="0"/>
        </a:defRPr>
      </a:lvl6pPr>
      <a:lvl7pPr marL="863950" algn="l" defTabSz="958445" rtl="0" eaLnBrk="1" fontAlgn="base" latinLnBrk="1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Arial" charset="0"/>
        </a:defRPr>
      </a:lvl7pPr>
      <a:lvl8pPr marL="1295924" algn="l" defTabSz="958445" rtl="0" eaLnBrk="1" fontAlgn="base" latinLnBrk="1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Arial" charset="0"/>
        </a:defRPr>
      </a:lvl8pPr>
      <a:lvl9pPr marL="1727900" algn="l" defTabSz="958445" rtl="0" eaLnBrk="1" fontAlgn="base" latinLnBrk="1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Arial" charset="0"/>
        </a:defRPr>
      </a:lvl9pPr>
    </p:titleStyle>
    <p:bodyStyle>
      <a:lvl1pPr marL="358480" indent="-358480" algn="l" defTabSz="958445" rtl="0" fontAlgn="base" latinLnBrk="1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ea typeface="+mn-ea"/>
          <a:cs typeface="+mn-cs"/>
        </a:defRPr>
      </a:lvl1pPr>
      <a:lvl2pPr marL="778455" indent="-299983" algn="l" defTabSz="958445" rtl="0" fontAlgn="base" latinLnBrk="1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2pPr>
      <a:lvl3pPr marL="1196931" indent="-238487" algn="l" defTabSz="958445" rtl="0" fontAlgn="base" latinLnBrk="1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</a:defRPr>
      </a:lvl3pPr>
      <a:lvl4pPr marL="1675403" indent="-238487" algn="l" defTabSz="958445" rtl="0" fontAlgn="base" latinLnBrk="1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4pPr>
      <a:lvl5pPr marL="2155375" indent="-239986" algn="l" defTabSz="958445" rtl="0" fontAlgn="base" latinLnBrk="1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5pPr>
      <a:lvl6pPr marL="2587350" indent="-239986" algn="l" defTabSz="958445" rtl="0" eaLnBrk="1" fontAlgn="base" latinLnBrk="1" hangingPunct="1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6pPr>
      <a:lvl7pPr marL="3019325" indent="-239986" algn="l" defTabSz="958445" rtl="0" eaLnBrk="1" fontAlgn="base" latinLnBrk="1" hangingPunct="1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7pPr>
      <a:lvl8pPr marL="3451300" indent="-239986" algn="l" defTabSz="958445" rtl="0" eaLnBrk="1" fontAlgn="base" latinLnBrk="1" hangingPunct="1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8pPr>
      <a:lvl9pPr marL="3883275" indent="-239986" algn="l" defTabSz="958445" rtl="0" eaLnBrk="1" fontAlgn="base" latinLnBrk="1" hangingPunct="1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863950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975" algn="l" defTabSz="863950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3950" algn="l" defTabSz="863950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5924" algn="l" defTabSz="863950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900" algn="l" defTabSz="863950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59875" algn="l" defTabSz="863950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1849" algn="l" defTabSz="863950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24" algn="l" defTabSz="863950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5799" algn="l" defTabSz="863950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2216" y="178553"/>
            <a:ext cx="8324742" cy="1133678"/>
          </a:xfrm>
          <a:prstGeom prst="rect">
            <a:avLst/>
          </a:prstGeom>
          <a:noFill/>
        </p:spPr>
        <p:txBody>
          <a:bodyPr wrap="square" lIns="86395" tIns="43197" rIns="86395" bIns="43197" rtlCol="0">
            <a:spAutoFit/>
          </a:bodyPr>
          <a:lstStyle/>
          <a:p>
            <a:r>
              <a:rPr lang="en-US" altLang="ko-KR" sz="34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2012</a:t>
            </a:r>
            <a:r>
              <a:rPr lang="ko-KR" altLang="en-US" sz="34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년 </a:t>
            </a:r>
            <a:r>
              <a:rPr lang="ko-KR" altLang="en-US" sz="34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하</a:t>
            </a:r>
            <a:r>
              <a:rPr lang="ko-KR" altLang="en-US" sz="34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계 </a:t>
            </a:r>
            <a:r>
              <a:rPr lang="ko-KR" altLang="en-US" sz="34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해외연수 결과발표회 </a:t>
            </a:r>
            <a:r>
              <a:rPr lang="en-US" altLang="ko-KR" sz="34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&amp; </a:t>
            </a:r>
            <a:endParaRPr lang="en-US" altLang="ko-KR" sz="3400" b="1" dirty="0">
              <a:latin typeface="맑은 고딕" pitchFamily="50" charset="-127"/>
              <a:ea typeface="맑은 고딕" pitchFamily="50" charset="-127"/>
              <a:cs typeface="함초롬돋움" pitchFamily="18" charset="-127"/>
            </a:endParaRPr>
          </a:p>
          <a:p>
            <a:pPr algn="ctr"/>
            <a:r>
              <a:rPr lang="ko-KR" altLang="en-US" sz="34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동계 </a:t>
            </a:r>
            <a:r>
              <a:rPr lang="ko-KR" altLang="en-US" sz="34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해외연수 프로그램 설명회 </a:t>
            </a:r>
          </a:p>
        </p:txBody>
      </p:sp>
      <p:sp>
        <p:nvSpPr>
          <p:cNvPr id="4" name="모서리가 둥근 직사각형 3"/>
          <p:cNvSpPr/>
          <p:nvPr/>
        </p:nvSpPr>
        <p:spPr bwMode="auto">
          <a:xfrm>
            <a:off x="184937" y="1607187"/>
            <a:ext cx="9392862" cy="2001041"/>
          </a:xfrm>
          <a:prstGeom prst="roundRect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bg1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6395" tIns="43197" rIns="86395" bIns="43197" numCol="1" rtlCol="0" anchor="t" anchorCtr="0" compatLnSpc="1">
            <a:prstTxWarp prst="textNoShape">
              <a:avLst/>
            </a:prstTxWarp>
          </a:bodyPr>
          <a:lstStyle/>
          <a:p>
            <a:pPr indent="170990" defTabSz="863950" eaLnBrk="0" latinLnBrk="0" hangingPunct="0">
              <a:lnSpc>
                <a:spcPts val="2834"/>
              </a:lnSpc>
            </a:pP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지난 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여름방학 말레이시아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/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호주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/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캐나다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/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중국 등으로 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“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어학연수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(4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주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)”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를 다녀온 학생들과 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미국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/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호주로 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“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전문대학 글로벌현장학습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(16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주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)”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을 다녀온 학생들이 외국에서의 수업과 생활에 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대해 발표하는 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자리를 마련하였습니다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. </a:t>
            </a:r>
          </a:p>
          <a:p>
            <a:pPr indent="170990" defTabSz="863950" eaLnBrk="0" latinLnBrk="0" hangingPunct="0">
              <a:lnSpc>
                <a:spcPts val="2834"/>
              </a:lnSpc>
            </a:pP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더불어 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2012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년 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동계 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해외연수 프로그램에 대한 설명회도 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있을 예정이오니 </a:t>
            </a:r>
            <a:r>
              <a:rPr kumimoji="0" lang="ko-KR" altLang="en-US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관심 있는 학생들의 많은 참여 바랍니다</a:t>
            </a:r>
            <a:r>
              <a:rPr kumimoji="0" lang="en-US" altLang="ko-KR" sz="2100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.</a:t>
            </a:r>
          </a:p>
          <a:p>
            <a:pPr defTabSz="863950" eaLnBrk="0" latinLnBrk="0" hangingPunct="0">
              <a:lnSpc>
                <a:spcPts val="2834"/>
              </a:lnSpc>
            </a:pPr>
            <a:endParaRPr kumimoji="0" lang="en-US" altLang="ko-KR" sz="2100" dirty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 bwMode="auto">
          <a:xfrm>
            <a:off x="885406" y="3940394"/>
            <a:ext cx="8190910" cy="2342330"/>
          </a:xfrm>
          <a:prstGeom prst="roundRect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bg1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6395" tIns="43197" rIns="86395" bIns="43197" numCol="1" rtlCol="0" anchor="t" anchorCtr="0" compatLnSpc="1">
            <a:prstTxWarp prst="textNoShape">
              <a:avLst/>
            </a:prstTxWarp>
          </a:bodyPr>
          <a:lstStyle/>
          <a:p>
            <a:pPr defTabSz="863950" eaLnBrk="0" latinLnBrk="0" hangingPunct="0">
              <a:lnSpc>
                <a:spcPct val="150000"/>
              </a:lnSpc>
            </a:pP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☞일시</a:t>
            </a:r>
            <a:r>
              <a:rPr kumimoji="0" lang="en-US" altLang="ko-KR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: </a:t>
            </a:r>
            <a:r>
              <a:rPr kumimoji="0" lang="en-US" altLang="ko-KR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2012.09.05(</a:t>
            </a: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水</a:t>
            </a:r>
            <a:r>
              <a:rPr kumimoji="0" lang="en-US" altLang="ko-KR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) </a:t>
            </a: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오후 </a:t>
            </a:r>
            <a:r>
              <a:rPr kumimoji="0" lang="en-US" altLang="ko-KR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5</a:t>
            </a: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시 </a:t>
            </a:r>
            <a:r>
              <a:rPr kumimoji="0" lang="en-US" altLang="ko-KR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30</a:t>
            </a: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분</a:t>
            </a:r>
            <a:r>
              <a:rPr kumimoji="0" lang="en-US" altLang="ko-KR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~</a:t>
            </a: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  </a:t>
            </a:r>
            <a:endParaRPr kumimoji="0" lang="en-US" altLang="ko-KR" sz="3000" b="1" dirty="0">
              <a:latin typeface="맑은 고딕" pitchFamily="50" charset="-127"/>
              <a:ea typeface="맑은 고딕" pitchFamily="50" charset="-127"/>
              <a:cs typeface="함초롬돋움" pitchFamily="18" charset="-127"/>
            </a:endParaRPr>
          </a:p>
          <a:p>
            <a:pPr eaLnBrk="0" latinLnBrk="0" hangingPunct="0">
              <a:lnSpc>
                <a:spcPct val="150000"/>
              </a:lnSpc>
            </a:pP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☞장소</a:t>
            </a:r>
            <a:r>
              <a:rPr kumimoji="0" lang="en-US" altLang="ko-KR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: </a:t>
            </a:r>
            <a:r>
              <a:rPr kumimoji="0" lang="en-US" altLang="ko-KR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8323 </a:t>
            </a: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대형강의실</a:t>
            </a:r>
            <a:endParaRPr kumimoji="0" lang="en-US" altLang="ko-KR" sz="3000" b="1" dirty="0">
              <a:latin typeface="맑은 고딕" pitchFamily="50" charset="-127"/>
              <a:ea typeface="맑은 고딕" pitchFamily="50" charset="-127"/>
              <a:cs typeface="함초롬돋움" pitchFamily="18" charset="-127"/>
            </a:endParaRPr>
          </a:p>
          <a:p>
            <a:pPr eaLnBrk="0" latinLnBrk="0" hangingPunct="0">
              <a:lnSpc>
                <a:spcPct val="150000"/>
              </a:lnSpc>
            </a:pP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☞발표자</a:t>
            </a:r>
            <a:r>
              <a:rPr kumimoji="0" lang="en-US" altLang="ko-KR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: </a:t>
            </a: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화장품과학과 </a:t>
            </a:r>
            <a:r>
              <a:rPr kumimoji="0" lang="en-US" altLang="ko-KR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2</a:t>
            </a: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학년 </a:t>
            </a: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박진 </a:t>
            </a: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외 </a:t>
            </a:r>
            <a:r>
              <a:rPr kumimoji="0" lang="en-US" altLang="ko-KR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7</a:t>
            </a:r>
            <a:r>
              <a:rPr kumimoji="0" lang="ko-KR" altLang="en-US" sz="30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명</a:t>
            </a:r>
            <a:endParaRPr kumimoji="0" lang="en-US" altLang="ko-KR" sz="3000" b="1" dirty="0">
              <a:latin typeface="맑은 고딕" pitchFamily="50" charset="-127"/>
              <a:ea typeface="맑은 고딕" pitchFamily="50" charset="-127"/>
              <a:cs typeface="함초롬돋움" pitchFamily="18" charset="-127"/>
            </a:endParaRPr>
          </a:p>
          <a:p>
            <a:pPr eaLnBrk="0" latinLnBrk="0" hangingPunct="0">
              <a:lnSpc>
                <a:spcPct val="150000"/>
              </a:lnSpc>
            </a:pPr>
            <a:endParaRPr kumimoji="0" lang="en-US" altLang="ko-KR" sz="3000" b="1" dirty="0">
              <a:latin typeface="맑은 고딕" pitchFamily="50" charset="-127"/>
              <a:ea typeface="맑은 고딕" pitchFamily="50" charset="-127"/>
              <a:cs typeface="함초롬돋움" pitchFamily="18" charset="-127"/>
            </a:endParaRPr>
          </a:p>
          <a:p>
            <a:pPr eaLnBrk="0" latinLnBrk="0" hangingPunct="0">
              <a:lnSpc>
                <a:spcPts val="2929"/>
              </a:lnSpc>
            </a:pPr>
            <a:endParaRPr kumimoji="0" lang="en-US" altLang="ko-KR" sz="1700" b="1" dirty="0">
              <a:latin typeface="맑은 고딕" pitchFamily="50" charset="-127"/>
              <a:ea typeface="맑은 고딕" pitchFamily="50" charset="-127"/>
              <a:cs typeface="함초롬돋움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84937" y="6400798"/>
            <a:ext cx="7297915" cy="459134"/>
          </a:xfrm>
          <a:prstGeom prst="rect">
            <a:avLst/>
          </a:prstGeom>
        </p:spPr>
        <p:txBody>
          <a:bodyPr wrap="square" lIns="86395" tIns="43197" rIns="86395" bIns="43197">
            <a:spAutoFit/>
          </a:bodyPr>
          <a:lstStyle/>
          <a:p>
            <a:pPr eaLnBrk="0" latinLnBrk="0" hangingPunct="0">
              <a:lnSpc>
                <a:spcPts val="2929"/>
              </a:lnSpc>
            </a:pPr>
            <a:r>
              <a:rPr kumimoji="0" lang="en-US" altLang="ko-KR" sz="17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*</a:t>
            </a:r>
            <a:r>
              <a:rPr kumimoji="0" lang="ko-KR" altLang="en-US" sz="17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문의</a:t>
            </a:r>
            <a:r>
              <a:rPr kumimoji="0" lang="en-US" altLang="ko-KR" sz="17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: </a:t>
            </a:r>
            <a:r>
              <a:rPr kumimoji="0" lang="ko-KR" altLang="en-US" sz="1700" b="1" dirty="0" err="1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대외협력처</a:t>
            </a:r>
            <a:r>
              <a:rPr kumimoji="0" lang="ko-KR" altLang="en-US" sz="17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 </a:t>
            </a:r>
            <a:r>
              <a:rPr kumimoji="0" lang="ko-KR" altLang="en-US" sz="1700" b="1" dirty="0" err="1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국제교류팀</a:t>
            </a:r>
            <a:r>
              <a:rPr kumimoji="0" lang="ko-KR" altLang="en-US" sz="17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 </a:t>
            </a:r>
            <a:r>
              <a:rPr kumimoji="0" lang="en-US" altLang="ko-KR" sz="1700" b="1" dirty="0">
                <a:latin typeface="맑은 고딕" pitchFamily="50" charset="-127"/>
                <a:ea typeface="맑은 고딕" pitchFamily="50" charset="-127"/>
                <a:cs typeface="함초롬돋움" pitchFamily="18" charset="-127"/>
              </a:rPr>
              <a:t>(</a:t>
            </a:r>
            <a:r>
              <a:rPr kumimoji="0" lang="en-US" altLang="ko-KR" sz="1500" b="1" kern="0" dirty="0">
                <a:latin typeface="맑은 고딕" pitchFamily="50" charset="-127"/>
                <a:ea typeface="맑은 고딕" pitchFamily="50" charset="-127"/>
              </a:rPr>
              <a:t>☎ </a:t>
            </a:r>
            <a:r>
              <a:rPr kumimoji="0" lang="en-US" altLang="ko-KR" sz="1500" b="1" kern="0" dirty="0">
                <a:latin typeface="맑은 고딕" pitchFamily="50" charset="-127"/>
                <a:ea typeface="맑은 고딕" pitchFamily="50" charset="-127"/>
              </a:rPr>
              <a:t>042-670-9039</a:t>
            </a:r>
            <a:r>
              <a:rPr kumimoji="0" lang="en-US" altLang="ko-KR" sz="1500" b="1" kern="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700" b="1" dirty="0">
              <a:latin typeface="맑은 고딕" pitchFamily="50" charset="-127"/>
              <a:ea typeface="맑은 고딕" pitchFamily="50" charset="-127"/>
              <a:cs typeface="함초롬돋움" pitchFamily="18" charset="-127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발표양식">
  <a:themeElements>
    <a:clrScheme name="">
      <a:dk1>
        <a:srgbClr val="000000"/>
      </a:dk1>
      <a:lt1>
        <a:srgbClr val="808080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C0C0C0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테마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Office 테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발표양식</Template>
  <TotalTime>797</TotalTime>
  <Words>104</Words>
  <Application>Microsoft Office PowerPoint</Application>
  <PresentationFormat>A4 용지(210x297mm)</PresentationFormat>
  <Paragraphs>8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발표양식</vt:lpstr>
      <vt:lpstr>PowerPoint 프레젠테이션</vt:lpstr>
    </vt:vector>
  </TitlesOfParts>
  <Company>KOREA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탄산염유전 유망구조 평가모듈 개발 및 평가시스템 구축</dc:title>
  <dc:creator>Minhui Lee</dc:creator>
  <cp:lastModifiedBy>Hit</cp:lastModifiedBy>
  <cp:revision>91</cp:revision>
  <cp:lastPrinted>2012-08-28T01:38:51Z</cp:lastPrinted>
  <dcterms:created xsi:type="dcterms:W3CDTF">2010-01-07T07:25:51Z</dcterms:created>
  <dcterms:modified xsi:type="dcterms:W3CDTF">2012-08-28T01:39:45Z</dcterms:modified>
</cp:coreProperties>
</file>