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notesMasterIdLst>
    <p:notesMasterId r:id="rId34"/>
  </p:notesMasterIdLst>
  <p:sldIdLst>
    <p:sldId id="256" r:id="rId2"/>
    <p:sldId id="257" r:id="rId3"/>
    <p:sldId id="258" r:id="rId4"/>
    <p:sldId id="283" r:id="rId5"/>
    <p:sldId id="260" r:id="rId6"/>
    <p:sldId id="284" r:id="rId7"/>
    <p:sldId id="261" r:id="rId8"/>
    <p:sldId id="262" r:id="rId9"/>
    <p:sldId id="285" r:id="rId10"/>
    <p:sldId id="286" r:id="rId11"/>
    <p:sldId id="265" r:id="rId12"/>
    <p:sldId id="266" r:id="rId13"/>
    <p:sldId id="267" r:id="rId14"/>
    <p:sldId id="269" r:id="rId15"/>
    <p:sldId id="288" r:id="rId16"/>
    <p:sldId id="270" r:id="rId17"/>
    <p:sldId id="287" r:id="rId18"/>
    <p:sldId id="271" r:id="rId19"/>
    <p:sldId id="292" r:id="rId20"/>
    <p:sldId id="293" r:id="rId21"/>
    <p:sldId id="295" r:id="rId22"/>
    <p:sldId id="275" r:id="rId23"/>
    <p:sldId id="272" r:id="rId24"/>
    <p:sldId id="294" r:id="rId25"/>
    <p:sldId id="277" r:id="rId26"/>
    <p:sldId id="289" r:id="rId27"/>
    <p:sldId id="278" r:id="rId28"/>
    <p:sldId id="290" r:id="rId29"/>
    <p:sldId id="280" r:id="rId30"/>
    <p:sldId id="279" r:id="rId31"/>
    <p:sldId id="297" r:id="rId32"/>
    <p:sldId id="296" r:id="rId33"/>
  </p:sldIdLst>
  <p:sldSz cx="9144000" cy="6858000" type="screen4x3"/>
  <p:notesSz cx="6858000" cy="9144000"/>
  <p:embeddedFontLst>
    <p:embeddedFont>
      <p:font typeface="HY헤드라인M" pitchFamily="18" charset="-127"/>
      <p:regular r:id="rId35"/>
    </p:embeddedFont>
    <p:embeddedFont>
      <p:font typeface="산돌광수B" charset="-127"/>
      <p:regular r:id="rId36"/>
    </p:embeddedFont>
    <p:embeddedFont>
      <p:font typeface="Wingdings 2" pitchFamily="18" charset="2"/>
      <p:regular r:id="rId37"/>
    </p:embeddedFont>
    <p:embeddedFont>
      <p:font typeface="Franklin Gothic Medium" pitchFamily="34" charset="0"/>
      <p:regular r:id="rId38"/>
      <p:italic r:id="rId39"/>
    </p:embeddedFont>
    <p:embeddedFont>
      <p:font typeface="Franklin Gothic Book" pitchFamily="34" charset="0"/>
      <p:regular r:id="rId40"/>
      <p:italic r:id="rId41"/>
    </p:embeddedFont>
    <p:embeddedFont>
      <p:font typeface="맑은 고딕" pitchFamily="50" charset="-127"/>
      <p:regular r:id="rId42"/>
      <p:bold r:id="rId4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579" autoAdjust="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C76D24-2CE2-4D22-A19E-71757A0AB000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946AADA-FDE0-4418-ABF3-3A7C6225B882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신경계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63386C5A-2C5E-4927-86CA-FAD2884F5E4D}" type="parTrans" cxnId="{A1A5193F-AC76-4FDB-ACE6-28987071CD4D}">
      <dgm:prSet/>
      <dgm:spPr/>
      <dgm:t>
        <a:bodyPr/>
        <a:lstStyle/>
        <a:p>
          <a:pPr latinLnBrk="1"/>
          <a:endParaRPr lang="ko-KR" altLang="en-US"/>
        </a:p>
      </dgm:t>
    </dgm:pt>
    <dgm:pt modelId="{4323C163-3A93-4EA7-B93E-B893CE4C2470}" type="sibTrans" cxnId="{A1A5193F-AC76-4FDB-ACE6-28987071CD4D}">
      <dgm:prSet/>
      <dgm:spPr/>
      <dgm:t>
        <a:bodyPr/>
        <a:lstStyle/>
        <a:p>
          <a:pPr latinLnBrk="1"/>
          <a:endParaRPr lang="ko-KR" altLang="en-US"/>
        </a:p>
      </dgm:t>
    </dgm:pt>
    <dgm:pt modelId="{1DB5F047-660D-4A84-8606-F05BC132023C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중추신경계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556CCBE1-57B3-434D-9597-5BEB3481476D}" type="parTrans" cxnId="{DD6B056A-1245-474C-92C3-F00CB4F9F531}">
      <dgm:prSet/>
      <dgm:spPr/>
      <dgm:t>
        <a:bodyPr/>
        <a:lstStyle/>
        <a:p>
          <a:pPr latinLnBrk="1"/>
          <a:endParaRPr lang="ko-KR" altLang="en-US"/>
        </a:p>
      </dgm:t>
    </dgm:pt>
    <dgm:pt modelId="{430B5AB5-99E7-46C9-AD5F-52E6CF7068AD}" type="sibTrans" cxnId="{DD6B056A-1245-474C-92C3-F00CB4F9F531}">
      <dgm:prSet/>
      <dgm:spPr/>
      <dgm:t>
        <a:bodyPr/>
        <a:lstStyle/>
        <a:p>
          <a:pPr latinLnBrk="1"/>
          <a:endParaRPr lang="ko-KR" altLang="en-US"/>
        </a:p>
      </dgm:t>
    </dgm:pt>
    <dgm:pt modelId="{17EF2AA1-56C8-4F84-A90D-B9CF14D799B6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뇌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5ABD611B-955B-4CCC-9D4E-E8F05D77A93B}" type="parTrans" cxnId="{F5172415-52E5-496B-AAF8-11F4A6EEB18A}">
      <dgm:prSet/>
      <dgm:spPr/>
      <dgm:t>
        <a:bodyPr/>
        <a:lstStyle/>
        <a:p>
          <a:pPr latinLnBrk="1"/>
          <a:endParaRPr lang="ko-KR" altLang="en-US"/>
        </a:p>
      </dgm:t>
    </dgm:pt>
    <dgm:pt modelId="{2FC40F58-A311-450B-A0E2-19B04F2D1101}" type="sibTrans" cxnId="{F5172415-52E5-496B-AAF8-11F4A6EEB18A}">
      <dgm:prSet/>
      <dgm:spPr/>
      <dgm:t>
        <a:bodyPr/>
        <a:lstStyle/>
        <a:p>
          <a:pPr latinLnBrk="1"/>
          <a:endParaRPr lang="ko-KR" altLang="en-US"/>
        </a:p>
      </dgm:t>
    </dgm:pt>
    <dgm:pt modelId="{56317557-71B3-469B-8229-A64146A5A59A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척수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9160F213-C21B-42CC-BF61-B5854B569D95}" type="parTrans" cxnId="{889C358C-012E-482D-AB4D-EFD23ABAC8F5}">
      <dgm:prSet/>
      <dgm:spPr/>
      <dgm:t>
        <a:bodyPr/>
        <a:lstStyle/>
        <a:p>
          <a:pPr latinLnBrk="1"/>
          <a:endParaRPr lang="ko-KR" altLang="en-US"/>
        </a:p>
      </dgm:t>
    </dgm:pt>
    <dgm:pt modelId="{81148E7F-57AB-4D36-97CF-CD0C6074381E}" type="sibTrans" cxnId="{889C358C-012E-482D-AB4D-EFD23ABAC8F5}">
      <dgm:prSet/>
      <dgm:spPr/>
      <dgm:t>
        <a:bodyPr/>
        <a:lstStyle/>
        <a:p>
          <a:pPr latinLnBrk="1"/>
          <a:endParaRPr lang="ko-KR" altLang="en-US"/>
        </a:p>
      </dgm:t>
    </dgm:pt>
    <dgm:pt modelId="{6CFE1EBF-E96A-44FC-8817-9F6640EABE0A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말초신경계</a:t>
          </a:r>
          <a:endParaRPr lang="en-US" altLang="ko-KR" sz="2800" dirty="0" smtClean="0">
            <a:latin typeface="산돌광수B" pitchFamily="18" charset="-127"/>
            <a:ea typeface="산돌광수B" pitchFamily="18" charset="-127"/>
          </a:endParaRPr>
        </a:p>
      </dgm:t>
    </dgm:pt>
    <dgm:pt modelId="{2353A1EB-9B53-4EDF-A7E3-3761C4224EE9}" type="parTrans" cxnId="{35993206-E06D-4B43-8FCC-250C01292453}">
      <dgm:prSet/>
      <dgm:spPr/>
      <dgm:t>
        <a:bodyPr/>
        <a:lstStyle/>
        <a:p>
          <a:pPr latinLnBrk="1"/>
          <a:endParaRPr lang="ko-KR" altLang="en-US"/>
        </a:p>
      </dgm:t>
    </dgm:pt>
    <dgm:pt modelId="{FEF77601-63ED-4A36-93C1-0614945030E3}" type="sibTrans" cxnId="{35993206-E06D-4B43-8FCC-250C01292453}">
      <dgm:prSet/>
      <dgm:spPr/>
      <dgm:t>
        <a:bodyPr/>
        <a:lstStyle/>
        <a:p>
          <a:pPr latinLnBrk="1"/>
          <a:endParaRPr lang="ko-KR" altLang="en-US"/>
        </a:p>
      </dgm:t>
    </dgm:pt>
    <dgm:pt modelId="{1D64562E-FB67-4854-82CE-C84219F1BF1F}">
      <dgm:prSet phldrT="[텍스트]" custT="1"/>
      <dgm:spPr/>
      <dgm:t>
        <a:bodyPr/>
        <a:lstStyle/>
        <a:p>
          <a:pPr latinLnBrk="1"/>
          <a:r>
            <a:rPr lang="ko-KR" altLang="en-US" sz="2800" dirty="0" err="1" smtClean="0">
              <a:latin typeface="산돌광수B" pitchFamily="18" charset="-127"/>
              <a:ea typeface="산돌광수B" pitchFamily="18" charset="-127"/>
            </a:rPr>
            <a:t>체성신경계</a:t>
          </a:r>
          <a:endParaRPr lang="en-US" altLang="ko-KR" sz="2800" dirty="0" smtClean="0">
            <a:latin typeface="산돌광수B" pitchFamily="18" charset="-127"/>
            <a:ea typeface="산돌광수B" pitchFamily="18" charset="-127"/>
          </a:endParaRPr>
        </a:p>
      </dgm:t>
    </dgm:pt>
    <dgm:pt modelId="{BEEAAFC9-8264-4D98-9790-FDF4294C3613}" type="parTrans" cxnId="{9DAF7102-EBCF-449A-9AA1-EA6EF02B031C}">
      <dgm:prSet/>
      <dgm:spPr/>
      <dgm:t>
        <a:bodyPr/>
        <a:lstStyle/>
        <a:p>
          <a:pPr latinLnBrk="1"/>
          <a:endParaRPr lang="ko-KR" altLang="en-US"/>
        </a:p>
      </dgm:t>
    </dgm:pt>
    <dgm:pt modelId="{EBBF9B07-B7C1-469D-B064-5C63DC299D76}" type="sibTrans" cxnId="{9DAF7102-EBCF-449A-9AA1-EA6EF02B031C}">
      <dgm:prSet/>
      <dgm:spPr/>
      <dgm:t>
        <a:bodyPr/>
        <a:lstStyle/>
        <a:p>
          <a:pPr latinLnBrk="1"/>
          <a:endParaRPr lang="ko-KR" altLang="en-US"/>
        </a:p>
      </dgm:t>
    </dgm:pt>
    <dgm:pt modelId="{FBC505AE-792D-4E12-BDAB-66CA380AEB48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뇌신경</a:t>
          </a:r>
          <a:r>
            <a:rPr lang="en-US" altLang="ko-KR" sz="2800" dirty="0" smtClean="0">
              <a:latin typeface="산돌광수B" pitchFamily="18" charset="-127"/>
              <a:ea typeface="산돌광수B" pitchFamily="18" charset="-127"/>
            </a:rPr>
            <a:t>12</a:t>
          </a:r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41406D1C-8700-402D-8B32-09BE9B4D6959}" type="parTrans" cxnId="{AB6514F8-6DC2-4486-B5E1-7040E518BD50}">
      <dgm:prSet/>
      <dgm:spPr/>
      <dgm:t>
        <a:bodyPr/>
        <a:lstStyle/>
        <a:p>
          <a:pPr latinLnBrk="1"/>
          <a:endParaRPr lang="ko-KR" altLang="en-US"/>
        </a:p>
      </dgm:t>
    </dgm:pt>
    <dgm:pt modelId="{9F5D4457-5284-44E4-86E0-C875E218FC25}" type="sibTrans" cxnId="{AB6514F8-6DC2-4486-B5E1-7040E518BD50}">
      <dgm:prSet/>
      <dgm:spPr/>
      <dgm:t>
        <a:bodyPr/>
        <a:lstStyle/>
        <a:p>
          <a:pPr latinLnBrk="1"/>
          <a:endParaRPr lang="ko-KR" altLang="en-US"/>
        </a:p>
      </dgm:t>
    </dgm:pt>
    <dgm:pt modelId="{51B8929C-A66C-4DB3-B89F-D2CF9B0566E2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자율신경계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EB637CD1-3953-4A20-BB8B-619CCE682883}" type="parTrans" cxnId="{DF22CAFD-23E6-4C5B-8528-84A522C55D0B}">
      <dgm:prSet/>
      <dgm:spPr/>
      <dgm:t>
        <a:bodyPr/>
        <a:lstStyle/>
        <a:p>
          <a:pPr latinLnBrk="1"/>
          <a:endParaRPr lang="ko-KR" altLang="en-US"/>
        </a:p>
      </dgm:t>
    </dgm:pt>
    <dgm:pt modelId="{05FAFFE5-343E-48AB-B5E6-4D06884FB7CA}" type="sibTrans" cxnId="{DF22CAFD-23E6-4C5B-8528-84A522C55D0B}">
      <dgm:prSet/>
      <dgm:spPr/>
      <dgm:t>
        <a:bodyPr/>
        <a:lstStyle/>
        <a:p>
          <a:pPr latinLnBrk="1"/>
          <a:endParaRPr lang="ko-KR" altLang="en-US"/>
        </a:p>
      </dgm:t>
    </dgm:pt>
    <dgm:pt modelId="{8ACEF1EE-EA71-4E95-8B80-76E760DBA151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척수신경</a:t>
          </a:r>
          <a:r>
            <a:rPr lang="en-US" altLang="ko-KR" sz="2800" dirty="0" smtClean="0">
              <a:latin typeface="산돌광수B" pitchFamily="18" charset="-127"/>
              <a:ea typeface="산돌광수B" pitchFamily="18" charset="-127"/>
            </a:rPr>
            <a:t>31</a:t>
          </a:r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9DC7B562-A757-428F-BCEC-B4FE0529CD4C}" type="parTrans" cxnId="{CF3D5F97-CA46-4D3E-9E09-7BA0D2FA96D1}">
      <dgm:prSet/>
      <dgm:spPr/>
      <dgm:t>
        <a:bodyPr/>
        <a:lstStyle/>
        <a:p>
          <a:pPr latinLnBrk="1"/>
          <a:endParaRPr lang="ko-KR" altLang="en-US"/>
        </a:p>
      </dgm:t>
    </dgm:pt>
    <dgm:pt modelId="{3ABE52ED-8078-490B-B666-6AA24DA77D5E}" type="sibTrans" cxnId="{CF3D5F97-CA46-4D3E-9E09-7BA0D2FA96D1}">
      <dgm:prSet/>
      <dgm:spPr/>
      <dgm:t>
        <a:bodyPr/>
        <a:lstStyle/>
        <a:p>
          <a:pPr latinLnBrk="1"/>
          <a:endParaRPr lang="ko-KR" altLang="en-US"/>
        </a:p>
      </dgm:t>
    </dgm:pt>
    <dgm:pt modelId="{202007EE-5739-4B91-90EA-525FFC194152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교감신경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89093A4B-2792-4E4F-B162-E70A5ADBFED3}" type="parTrans" cxnId="{972F926F-EF4E-4354-A5D6-84A5876437F3}">
      <dgm:prSet/>
      <dgm:spPr/>
      <dgm:t>
        <a:bodyPr/>
        <a:lstStyle/>
        <a:p>
          <a:pPr latinLnBrk="1"/>
          <a:endParaRPr lang="ko-KR" altLang="en-US"/>
        </a:p>
      </dgm:t>
    </dgm:pt>
    <dgm:pt modelId="{39A2E04D-588B-4DFE-BA76-3F6EA8EE53A5}" type="sibTrans" cxnId="{972F926F-EF4E-4354-A5D6-84A5876437F3}">
      <dgm:prSet/>
      <dgm:spPr/>
      <dgm:t>
        <a:bodyPr/>
        <a:lstStyle/>
        <a:p>
          <a:pPr latinLnBrk="1"/>
          <a:endParaRPr lang="ko-KR" altLang="en-US"/>
        </a:p>
      </dgm:t>
    </dgm:pt>
    <dgm:pt modelId="{FE012865-3EC4-4CD2-B17F-255F65AE161B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부교감신경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CB6D77C2-6DD8-44D6-AA6F-7E2B87EB5597}" type="parTrans" cxnId="{7238BCAA-9A2E-4EBC-9ECA-A947776C6A13}">
      <dgm:prSet/>
      <dgm:spPr/>
      <dgm:t>
        <a:bodyPr/>
        <a:lstStyle/>
        <a:p>
          <a:pPr latinLnBrk="1"/>
          <a:endParaRPr lang="ko-KR" altLang="en-US"/>
        </a:p>
      </dgm:t>
    </dgm:pt>
    <dgm:pt modelId="{31D5C441-37BF-40CC-9671-CAEF11B9C7E4}" type="sibTrans" cxnId="{7238BCAA-9A2E-4EBC-9ECA-A947776C6A13}">
      <dgm:prSet/>
      <dgm:spPr/>
      <dgm:t>
        <a:bodyPr/>
        <a:lstStyle/>
        <a:p>
          <a:pPr latinLnBrk="1"/>
          <a:endParaRPr lang="ko-KR" altLang="en-US"/>
        </a:p>
      </dgm:t>
    </dgm:pt>
    <dgm:pt modelId="{30AA641F-7995-4977-A331-E88D5361A56B}" type="pres">
      <dgm:prSet presAssocID="{5DC76D24-2CE2-4D22-A19E-71757A0AB00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E3D42D-15E9-4180-9DC6-98D1DF99A589}" type="pres">
      <dgm:prSet presAssocID="{7946AADA-FDE0-4418-ABF3-3A7C6225B882}" presName="root1" presStyleCnt="0"/>
      <dgm:spPr/>
    </dgm:pt>
    <dgm:pt modelId="{2ED9C5FD-B02C-481E-913E-E1B51F4F94C7}" type="pres">
      <dgm:prSet presAssocID="{7946AADA-FDE0-4418-ABF3-3A7C6225B882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B12F908-FD02-4989-9D8E-45C4092B9F23}" type="pres">
      <dgm:prSet presAssocID="{7946AADA-FDE0-4418-ABF3-3A7C6225B882}" presName="level2hierChild" presStyleCnt="0"/>
      <dgm:spPr/>
    </dgm:pt>
    <dgm:pt modelId="{3DB69EAF-B571-4042-83F2-7564CA96F49A}" type="pres">
      <dgm:prSet presAssocID="{556CCBE1-57B3-434D-9597-5BEB3481476D}" presName="conn2-1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D9B64B47-DE6A-4AEB-872C-604ECC0F1D51}" type="pres">
      <dgm:prSet presAssocID="{556CCBE1-57B3-434D-9597-5BEB3481476D}" presName="connTx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7D744A81-8CC4-40B3-9EEF-BB529BCDD0CF}" type="pres">
      <dgm:prSet presAssocID="{1DB5F047-660D-4A84-8606-F05BC132023C}" presName="root2" presStyleCnt="0"/>
      <dgm:spPr/>
    </dgm:pt>
    <dgm:pt modelId="{09748E96-5F2D-4267-8E7C-E043797A01C9}" type="pres">
      <dgm:prSet presAssocID="{1DB5F047-660D-4A84-8606-F05BC132023C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EEB370-A596-4F40-84BA-B7F8E396B961}" type="pres">
      <dgm:prSet presAssocID="{1DB5F047-660D-4A84-8606-F05BC132023C}" presName="level3hierChild" presStyleCnt="0"/>
      <dgm:spPr/>
    </dgm:pt>
    <dgm:pt modelId="{01B0BEB1-94A7-4D6D-BC70-C4D95884B21E}" type="pres">
      <dgm:prSet presAssocID="{5ABD611B-955B-4CCC-9D4E-E8F05D77A93B}" presName="conn2-1" presStyleLbl="parChTrans1D3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B62112B-93C2-4BCD-9C65-E97D07607B81}" type="pres">
      <dgm:prSet presAssocID="{5ABD611B-955B-4CCC-9D4E-E8F05D77A93B}" presName="connTx" presStyleLbl="parChTrans1D3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31AAF253-CB87-46F9-B246-71B215226B5D}" type="pres">
      <dgm:prSet presAssocID="{17EF2AA1-56C8-4F84-A90D-B9CF14D799B6}" presName="root2" presStyleCnt="0"/>
      <dgm:spPr/>
    </dgm:pt>
    <dgm:pt modelId="{5F9377EA-A45E-4B41-8553-E43E7CF2D1C6}" type="pres">
      <dgm:prSet presAssocID="{17EF2AA1-56C8-4F84-A90D-B9CF14D799B6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1CC97B3-B098-4CD1-BBBD-E2283A11D9E1}" type="pres">
      <dgm:prSet presAssocID="{17EF2AA1-56C8-4F84-A90D-B9CF14D799B6}" presName="level3hierChild" presStyleCnt="0"/>
      <dgm:spPr/>
    </dgm:pt>
    <dgm:pt modelId="{3CFD875D-BB17-46FF-8F77-BD3FCF608E09}" type="pres">
      <dgm:prSet presAssocID="{9160F213-C21B-42CC-BF61-B5854B569D95}" presName="conn2-1" presStyleLbl="parChTrans1D3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AB609B6-1410-4702-BCE8-9C7DDA0E7F63}" type="pres">
      <dgm:prSet presAssocID="{9160F213-C21B-42CC-BF61-B5854B569D95}" presName="connTx" presStyleLbl="parChTrans1D3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7EB3695C-D563-481E-A1EB-77CF5BF1AD29}" type="pres">
      <dgm:prSet presAssocID="{56317557-71B3-469B-8229-A64146A5A59A}" presName="root2" presStyleCnt="0"/>
      <dgm:spPr/>
    </dgm:pt>
    <dgm:pt modelId="{612410AE-4AE4-4410-917C-879E0F02F4B1}" type="pres">
      <dgm:prSet presAssocID="{56317557-71B3-469B-8229-A64146A5A59A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A8561B-66BA-4951-8FC7-3EA3D4ACD623}" type="pres">
      <dgm:prSet presAssocID="{56317557-71B3-469B-8229-A64146A5A59A}" presName="level3hierChild" presStyleCnt="0"/>
      <dgm:spPr/>
    </dgm:pt>
    <dgm:pt modelId="{83DF7D4F-49AE-44F2-8CFA-827E25B9542C}" type="pres">
      <dgm:prSet presAssocID="{2353A1EB-9B53-4EDF-A7E3-3761C4224EE9}" presName="conn2-1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8D14E7BA-4B7D-4D57-A876-581B25A1DA94}" type="pres">
      <dgm:prSet presAssocID="{2353A1EB-9B53-4EDF-A7E3-3761C4224EE9}" presName="connTx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97584E6A-01CF-4B3A-9A1D-92FF23A8196F}" type="pres">
      <dgm:prSet presAssocID="{6CFE1EBF-E96A-44FC-8817-9F6640EABE0A}" presName="root2" presStyleCnt="0"/>
      <dgm:spPr/>
    </dgm:pt>
    <dgm:pt modelId="{13B9746C-D3C9-4D06-8EFC-7BF40E9027B7}" type="pres">
      <dgm:prSet presAssocID="{6CFE1EBF-E96A-44FC-8817-9F6640EABE0A}" presName="LevelTwoTextNode" presStyleLbl="node2" presStyleIdx="1" presStyleCnt="2" custLinFactNeighborX="-4125" custLinFactNeighborY="-275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A1CBAE2-FAEE-4331-9D03-E1929E61322C}" type="pres">
      <dgm:prSet presAssocID="{6CFE1EBF-E96A-44FC-8817-9F6640EABE0A}" presName="level3hierChild" presStyleCnt="0"/>
      <dgm:spPr/>
    </dgm:pt>
    <dgm:pt modelId="{A5F2F28F-EA9A-4AF2-B27C-170B3DB3CC73}" type="pres">
      <dgm:prSet presAssocID="{BEEAAFC9-8264-4D98-9790-FDF4294C3613}" presName="conn2-1" presStyleLbl="parChTrans1D3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F4CBB595-D894-449F-8753-C1239772DBA8}" type="pres">
      <dgm:prSet presAssocID="{BEEAAFC9-8264-4D98-9790-FDF4294C3613}" presName="connTx" presStyleLbl="parChTrans1D3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AE658F2A-8731-423C-B7EA-5C804C37C47B}" type="pres">
      <dgm:prSet presAssocID="{1D64562E-FB67-4854-82CE-C84219F1BF1F}" presName="root2" presStyleCnt="0"/>
      <dgm:spPr/>
    </dgm:pt>
    <dgm:pt modelId="{14CB8933-B67D-42CA-94E1-D399EB683BF0}" type="pres">
      <dgm:prSet presAssocID="{1D64562E-FB67-4854-82CE-C84219F1BF1F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E06DE2-5482-49E4-B35B-8F5D3CA1F816}" type="pres">
      <dgm:prSet presAssocID="{1D64562E-FB67-4854-82CE-C84219F1BF1F}" presName="level3hierChild" presStyleCnt="0"/>
      <dgm:spPr/>
    </dgm:pt>
    <dgm:pt modelId="{0C17EA93-6E2F-40A0-93E2-E30D58327E8E}" type="pres">
      <dgm:prSet presAssocID="{41406D1C-8700-402D-8B32-09BE9B4D6959}" presName="conn2-1" presStyleLbl="parChTrans1D4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D145F205-18F2-426E-821C-1F4222725E1A}" type="pres">
      <dgm:prSet presAssocID="{41406D1C-8700-402D-8B32-09BE9B4D6959}" presName="connTx" presStyleLbl="parChTrans1D4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C2558123-1DE6-46D0-8683-AFA2083A6256}" type="pres">
      <dgm:prSet presAssocID="{FBC505AE-792D-4E12-BDAB-66CA380AEB48}" presName="root2" presStyleCnt="0"/>
      <dgm:spPr/>
    </dgm:pt>
    <dgm:pt modelId="{5AB26D08-C3DD-4A18-BFB0-401E4331EE0C}" type="pres">
      <dgm:prSet presAssocID="{FBC505AE-792D-4E12-BDAB-66CA380AEB48}" presName="LevelTwoTextNode" presStyleLbl="node4" presStyleIdx="0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C8FB2DA-17CF-4579-8DE0-330444254D45}" type="pres">
      <dgm:prSet presAssocID="{FBC505AE-792D-4E12-BDAB-66CA380AEB48}" presName="level3hierChild" presStyleCnt="0"/>
      <dgm:spPr/>
    </dgm:pt>
    <dgm:pt modelId="{5C473C69-759D-4694-AC1D-A35543C87845}" type="pres">
      <dgm:prSet presAssocID="{9DC7B562-A757-428F-BCEC-B4FE0529CD4C}" presName="conn2-1" presStyleLbl="parChTrans1D4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5D5499E-5DD4-4C4D-8C6A-4C5A33A9838A}" type="pres">
      <dgm:prSet presAssocID="{9DC7B562-A757-428F-BCEC-B4FE0529CD4C}" presName="connTx" presStyleLbl="parChTrans1D4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AF84483F-4C54-490C-82F6-9A873DB125F8}" type="pres">
      <dgm:prSet presAssocID="{8ACEF1EE-EA71-4E95-8B80-76E760DBA151}" presName="root2" presStyleCnt="0"/>
      <dgm:spPr/>
    </dgm:pt>
    <dgm:pt modelId="{4B0847BD-F65E-4EDD-8562-CFA1D0A7EA31}" type="pres">
      <dgm:prSet presAssocID="{8ACEF1EE-EA71-4E95-8B80-76E760DBA151}" presName="LevelTwoTextNode" presStyleLbl="node4" presStyleIdx="1" presStyleCnt="4" custScaleX="110313" custScaleY="9181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FD9EBE6-E329-46E0-96E9-6DF61F63F087}" type="pres">
      <dgm:prSet presAssocID="{8ACEF1EE-EA71-4E95-8B80-76E760DBA151}" presName="level3hierChild" presStyleCnt="0"/>
      <dgm:spPr/>
    </dgm:pt>
    <dgm:pt modelId="{5B38B315-F3E8-4946-9025-E8319712C8EA}" type="pres">
      <dgm:prSet presAssocID="{EB637CD1-3953-4A20-BB8B-619CCE682883}" presName="conn2-1" presStyleLbl="parChTrans1D3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BA8DB6F6-702A-40D4-AF68-A945166CEDF4}" type="pres">
      <dgm:prSet presAssocID="{EB637CD1-3953-4A20-BB8B-619CCE682883}" presName="connTx" presStyleLbl="parChTrans1D3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7CF44980-E27E-4F08-99F4-6ED405353FC7}" type="pres">
      <dgm:prSet presAssocID="{51B8929C-A66C-4DB3-B89F-D2CF9B0566E2}" presName="root2" presStyleCnt="0"/>
      <dgm:spPr/>
    </dgm:pt>
    <dgm:pt modelId="{9D2D88BC-0910-435A-A2FF-2CF34033688A}" type="pres">
      <dgm:prSet presAssocID="{51B8929C-A66C-4DB3-B89F-D2CF9B0566E2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4188BC4-4972-40DE-99B6-DE31BD9D602B}" type="pres">
      <dgm:prSet presAssocID="{51B8929C-A66C-4DB3-B89F-D2CF9B0566E2}" presName="level3hierChild" presStyleCnt="0"/>
      <dgm:spPr/>
    </dgm:pt>
    <dgm:pt modelId="{EECF9461-3FC7-435F-8541-BC9FB8C118D9}" type="pres">
      <dgm:prSet presAssocID="{89093A4B-2792-4E4F-B162-E70A5ADBFED3}" presName="conn2-1" presStyleLbl="parChTrans1D4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B1B6C9CB-E7EF-485D-99F7-32D937C3518F}" type="pres">
      <dgm:prSet presAssocID="{89093A4B-2792-4E4F-B162-E70A5ADBFED3}" presName="connTx" presStyleLbl="parChTrans1D4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66ACF4CA-EFD5-4FFF-AC12-BC48691C2927}" type="pres">
      <dgm:prSet presAssocID="{202007EE-5739-4B91-90EA-525FFC194152}" presName="root2" presStyleCnt="0"/>
      <dgm:spPr/>
    </dgm:pt>
    <dgm:pt modelId="{D900C7F8-C094-46C5-9E88-280E4D5F042C}" type="pres">
      <dgm:prSet presAssocID="{202007EE-5739-4B91-90EA-525FFC194152}" presName="LevelTwoTextNode" presStyleLbl="node4" presStyleIdx="2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DC7F042-9A85-49CE-9267-3AEDD8999B52}" type="pres">
      <dgm:prSet presAssocID="{202007EE-5739-4B91-90EA-525FFC194152}" presName="level3hierChild" presStyleCnt="0"/>
      <dgm:spPr/>
    </dgm:pt>
    <dgm:pt modelId="{D4738CE0-D84D-4A21-8DF9-C85A5C380F07}" type="pres">
      <dgm:prSet presAssocID="{CB6D77C2-6DD8-44D6-AA6F-7E2B87EB5597}" presName="conn2-1" presStyleLbl="parChTrans1D4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EFE0DCEA-2087-4358-BCB3-7AF37C758C3A}" type="pres">
      <dgm:prSet presAssocID="{CB6D77C2-6DD8-44D6-AA6F-7E2B87EB5597}" presName="connTx" presStyleLbl="parChTrans1D4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BE681A48-73E6-4C04-AB05-C9888E6ED8DF}" type="pres">
      <dgm:prSet presAssocID="{FE012865-3EC4-4CD2-B17F-255F65AE161B}" presName="root2" presStyleCnt="0"/>
      <dgm:spPr/>
    </dgm:pt>
    <dgm:pt modelId="{E5908AEA-75A7-4E9D-93E9-E2EADA7F20AC}" type="pres">
      <dgm:prSet presAssocID="{FE012865-3EC4-4CD2-B17F-255F65AE161B}" presName="LevelTwoTextNode" presStyleLbl="node4" presStyleIdx="3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E44571-E6B2-4EBC-9455-815FC5694154}" type="pres">
      <dgm:prSet presAssocID="{FE012865-3EC4-4CD2-B17F-255F65AE161B}" presName="level3hierChild" presStyleCnt="0"/>
      <dgm:spPr/>
    </dgm:pt>
  </dgm:ptLst>
  <dgm:cxnLst>
    <dgm:cxn modelId="{889C358C-012E-482D-AB4D-EFD23ABAC8F5}" srcId="{1DB5F047-660D-4A84-8606-F05BC132023C}" destId="{56317557-71B3-469B-8229-A64146A5A59A}" srcOrd="1" destOrd="0" parTransId="{9160F213-C21B-42CC-BF61-B5854B569D95}" sibTransId="{81148E7F-57AB-4D36-97CF-CD0C6074381E}"/>
    <dgm:cxn modelId="{07798197-69CD-4626-8978-71EF0A338158}" type="presOf" srcId="{556CCBE1-57B3-434D-9597-5BEB3481476D}" destId="{D9B64B47-DE6A-4AEB-872C-604ECC0F1D51}" srcOrd="1" destOrd="0" presId="urn:microsoft.com/office/officeart/2005/8/layout/hierarchy2"/>
    <dgm:cxn modelId="{C99E7E16-321C-4CDD-B4B6-269DE9E9CED5}" type="presOf" srcId="{17EF2AA1-56C8-4F84-A90D-B9CF14D799B6}" destId="{5F9377EA-A45E-4B41-8553-E43E7CF2D1C6}" srcOrd="0" destOrd="0" presId="urn:microsoft.com/office/officeart/2005/8/layout/hierarchy2"/>
    <dgm:cxn modelId="{4C84CB6C-E01C-4CEE-A973-F153DEF4EF4A}" type="presOf" srcId="{41406D1C-8700-402D-8B32-09BE9B4D6959}" destId="{0C17EA93-6E2F-40A0-93E2-E30D58327E8E}" srcOrd="0" destOrd="0" presId="urn:microsoft.com/office/officeart/2005/8/layout/hierarchy2"/>
    <dgm:cxn modelId="{A439F0F6-9B2E-4F7D-920C-5B3EA3523316}" type="presOf" srcId="{56317557-71B3-469B-8229-A64146A5A59A}" destId="{612410AE-4AE4-4410-917C-879E0F02F4B1}" srcOrd="0" destOrd="0" presId="urn:microsoft.com/office/officeart/2005/8/layout/hierarchy2"/>
    <dgm:cxn modelId="{AB6514F8-6DC2-4486-B5E1-7040E518BD50}" srcId="{1D64562E-FB67-4854-82CE-C84219F1BF1F}" destId="{FBC505AE-792D-4E12-BDAB-66CA380AEB48}" srcOrd="0" destOrd="0" parTransId="{41406D1C-8700-402D-8B32-09BE9B4D6959}" sibTransId="{9F5D4457-5284-44E4-86E0-C875E218FC25}"/>
    <dgm:cxn modelId="{D7C6D1D8-5184-4B65-9C89-B39DD043FD2A}" type="presOf" srcId="{CB6D77C2-6DD8-44D6-AA6F-7E2B87EB5597}" destId="{EFE0DCEA-2087-4358-BCB3-7AF37C758C3A}" srcOrd="1" destOrd="0" presId="urn:microsoft.com/office/officeart/2005/8/layout/hierarchy2"/>
    <dgm:cxn modelId="{F5172415-52E5-496B-AAF8-11F4A6EEB18A}" srcId="{1DB5F047-660D-4A84-8606-F05BC132023C}" destId="{17EF2AA1-56C8-4F84-A90D-B9CF14D799B6}" srcOrd="0" destOrd="0" parTransId="{5ABD611B-955B-4CCC-9D4E-E8F05D77A93B}" sibTransId="{2FC40F58-A311-450B-A0E2-19B04F2D1101}"/>
    <dgm:cxn modelId="{9BF1561C-083F-4050-AB36-F618E4368588}" type="presOf" srcId="{CB6D77C2-6DD8-44D6-AA6F-7E2B87EB5597}" destId="{D4738CE0-D84D-4A21-8DF9-C85A5C380F07}" srcOrd="0" destOrd="0" presId="urn:microsoft.com/office/officeart/2005/8/layout/hierarchy2"/>
    <dgm:cxn modelId="{0ED1BE30-E9BB-464D-9274-211FA469015D}" type="presOf" srcId="{556CCBE1-57B3-434D-9597-5BEB3481476D}" destId="{3DB69EAF-B571-4042-83F2-7564CA96F49A}" srcOrd="0" destOrd="0" presId="urn:microsoft.com/office/officeart/2005/8/layout/hierarchy2"/>
    <dgm:cxn modelId="{DD6B056A-1245-474C-92C3-F00CB4F9F531}" srcId="{7946AADA-FDE0-4418-ABF3-3A7C6225B882}" destId="{1DB5F047-660D-4A84-8606-F05BC132023C}" srcOrd="0" destOrd="0" parTransId="{556CCBE1-57B3-434D-9597-5BEB3481476D}" sibTransId="{430B5AB5-99E7-46C9-AD5F-52E6CF7068AD}"/>
    <dgm:cxn modelId="{E5751AF0-18A6-4809-A205-9967D5841E0A}" type="presOf" srcId="{7946AADA-FDE0-4418-ABF3-3A7C6225B882}" destId="{2ED9C5FD-B02C-481E-913E-E1B51F4F94C7}" srcOrd="0" destOrd="0" presId="urn:microsoft.com/office/officeart/2005/8/layout/hierarchy2"/>
    <dgm:cxn modelId="{A91E8516-082F-4311-AAFD-C70D8453BD43}" type="presOf" srcId="{2353A1EB-9B53-4EDF-A7E3-3761C4224EE9}" destId="{8D14E7BA-4B7D-4D57-A876-581B25A1DA94}" srcOrd="1" destOrd="0" presId="urn:microsoft.com/office/officeart/2005/8/layout/hierarchy2"/>
    <dgm:cxn modelId="{972F926F-EF4E-4354-A5D6-84A5876437F3}" srcId="{51B8929C-A66C-4DB3-B89F-D2CF9B0566E2}" destId="{202007EE-5739-4B91-90EA-525FFC194152}" srcOrd="0" destOrd="0" parTransId="{89093A4B-2792-4E4F-B162-E70A5ADBFED3}" sibTransId="{39A2E04D-588B-4DFE-BA76-3F6EA8EE53A5}"/>
    <dgm:cxn modelId="{9530AD79-3A01-4D3A-9CD6-65E97931C630}" type="presOf" srcId="{5ABD611B-955B-4CCC-9D4E-E8F05D77A93B}" destId="{FB62112B-93C2-4BCD-9C65-E97D07607B81}" srcOrd="1" destOrd="0" presId="urn:microsoft.com/office/officeart/2005/8/layout/hierarchy2"/>
    <dgm:cxn modelId="{2741288C-25E4-4416-95D1-A1F017259A07}" type="presOf" srcId="{89093A4B-2792-4E4F-B162-E70A5ADBFED3}" destId="{EECF9461-3FC7-435F-8541-BC9FB8C118D9}" srcOrd="0" destOrd="0" presId="urn:microsoft.com/office/officeart/2005/8/layout/hierarchy2"/>
    <dgm:cxn modelId="{8FA4429F-462A-434D-B82C-BE43AC858A59}" type="presOf" srcId="{BEEAAFC9-8264-4D98-9790-FDF4294C3613}" destId="{F4CBB595-D894-449F-8753-C1239772DBA8}" srcOrd="1" destOrd="0" presId="urn:microsoft.com/office/officeart/2005/8/layout/hierarchy2"/>
    <dgm:cxn modelId="{401E3830-3323-41F8-A980-4CB0F0647F53}" type="presOf" srcId="{EB637CD1-3953-4A20-BB8B-619CCE682883}" destId="{BA8DB6F6-702A-40D4-AF68-A945166CEDF4}" srcOrd="1" destOrd="0" presId="urn:microsoft.com/office/officeart/2005/8/layout/hierarchy2"/>
    <dgm:cxn modelId="{CF3D5F97-CA46-4D3E-9E09-7BA0D2FA96D1}" srcId="{1D64562E-FB67-4854-82CE-C84219F1BF1F}" destId="{8ACEF1EE-EA71-4E95-8B80-76E760DBA151}" srcOrd="1" destOrd="0" parTransId="{9DC7B562-A757-428F-BCEC-B4FE0529CD4C}" sibTransId="{3ABE52ED-8078-490B-B666-6AA24DA77D5E}"/>
    <dgm:cxn modelId="{17977AB1-DF1C-4A88-8247-CF0AF8C57030}" type="presOf" srcId="{5ABD611B-955B-4CCC-9D4E-E8F05D77A93B}" destId="{01B0BEB1-94A7-4D6D-BC70-C4D95884B21E}" srcOrd="0" destOrd="0" presId="urn:microsoft.com/office/officeart/2005/8/layout/hierarchy2"/>
    <dgm:cxn modelId="{41291D57-D722-405E-9157-EE476B047424}" type="presOf" srcId="{41406D1C-8700-402D-8B32-09BE9B4D6959}" destId="{D145F205-18F2-426E-821C-1F4222725E1A}" srcOrd="1" destOrd="0" presId="urn:microsoft.com/office/officeart/2005/8/layout/hierarchy2"/>
    <dgm:cxn modelId="{D852A365-9262-408C-8222-A057EA8F9643}" type="presOf" srcId="{BEEAAFC9-8264-4D98-9790-FDF4294C3613}" destId="{A5F2F28F-EA9A-4AF2-B27C-170B3DB3CC73}" srcOrd="0" destOrd="0" presId="urn:microsoft.com/office/officeart/2005/8/layout/hierarchy2"/>
    <dgm:cxn modelId="{8908418B-5759-48AA-9486-A91AAD7E9DBB}" type="presOf" srcId="{6CFE1EBF-E96A-44FC-8817-9F6640EABE0A}" destId="{13B9746C-D3C9-4D06-8EFC-7BF40E9027B7}" srcOrd="0" destOrd="0" presId="urn:microsoft.com/office/officeart/2005/8/layout/hierarchy2"/>
    <dgm:cxn modelId="{DE7FD61B-D557-432C-8D0D-1A860957F4FC}" type="presOf" srcId="{5DC76D24-2CE2-4D22-A19E-71757A0AB000}" destId="{30AA641F-7995-4977-A331-E88D5361A56B}" srcOrd="0" destOrd="0" presId="urn:microsoft.com/office/officeart/2005/8/layout/hierarchy2"/>
    <dgm:cxn modelId="{5A09E350-C5BF-4FD7-B435-A84F6266793C}" type="presOf" srcId="{1DB5F047-660D-4A84-8606-F05BC132023C}" destId="{09748E96-5F2D-4267-8E7C-E043797A01C9}" srcOrd="0" destOrd="0" presId="urn:microsoft.com/office/officeart/2005/8/layout/hierarchy2"/>
    <dgm:cxn modelId="{B1399E3F-F739-4090-9EDF-37BCDE99F20F}" type="presOf" srcId="{8ACEF1EE-EA71-4E95-8B80-76E760DBA151}" destId="{4B0847BD-F65E-4EDD-8562-CFA1D0A7EA31}" srcOrd="0" destOrd="0" presId="urn:microsoft.com/office/officeart/2005/8/layout/hierarchy2"/>
    <dgm:cxn modelId="{9DAF7102-EBCF-449A-9AA1-EA6EF02B031C}" srcId="{6CFE1EBF-E96A-44FC-8817-9F6640EABE0A}" destId="{1D64562E-FB67-4854-82CE-C84219F1BF1F}" srcOrd="0" destOrd="0" parTransId="{BEEAAFC9-8264-4D98-9790-FDF4294C3613}" sibTransId="{EBBF9B07-B7C1-469D-B064-5C63DC299D76}"/>
    <dgm:cxn modelId="{199E93FF-5B67-46B5-86F0-8646B421CFE8}" type="presOf" srcId="{EB637CD1-3953-4A20-BB8B-619CCE682883}" destId="{5B38B315-F3E8-4946-9025-E8319712C8EA}" srcOrd="0" destOrd="0" presId="urn:microsoft.com/office/officeart/2005/8/layout/hierarchy2"/>
    <dgm:cxn modelId="{35993206-E06D-4B43-8FCC-250C01292453}" srcId="{7946AADA-FDE0-4418-ABF3-3A7C6225B882}" destId="{6CFE1EBF-E96A-44FC-8817-9F6640EABE0A}" srcOrd="1" destOrd="0" parTransId="{2353A1EB-9B53-4EDF-A7E3-3761C4224EE9}" sibTransId="{FEF77601-63ED-4A36-93C1-0614945030E3}"/>
    <dgm:cxn modelId="{4CCC9865-B8A5-4356-9232-BB2B94690E9B}" type="presOf" srcId="{9160F213-C21B-42CC-BF61-B5854B569D95}" destId="{6AB609B6-1410-4702-BCE8-9C7DDA0E7F63}" srcOrd="1" destOrd="0" presId="urn:microsoft.com/office/officeart/2005/8/layout/hierarchy2"/>
    <dgm:cxn modelId="{81E7A887-E1EE-41FC-AB83-3DA64355C11B}" type="presOf" srcId="{89093A4B-2792-4E4F-B162-E70A5ADBFED3}" destId="{B1B6C9CB-E7EF-485D-99F7-32D937C3518F}" srcOrd="1" destOrd="0" presId="urn:microsoft.com/office/officeart/2005/8/layout/hierarchy2"/>
    <dgm:cxn modelId="{A1A5193F-AC76-4FDB-ACE6-28987071CD4D}" srcId="{5DC76D24-2CE2-4D22-A19E-71757A0AB000}" destId="{7946AADA-FDE0-4418-ABF3-3A7C6225B882}" srcOrd="0" destOrd="0" parTransId="{63386C5A-2C5E-4927-86CA-FAD2884F5E4D}" sibTransId="{4323C163-3A93-4EA7-B93E-B893CE4C2470}"/>
    <dgm:cxn modelId="{D5CA0D9A-032D-4076-A5D6-2C23A0077F6D}" type="presOf" srcId="{1D64562E-FB67-4854-82CE-C84219F1BF1F}" destId="{14CB8933-B67D-42CA-94E1-D399EB683BF0}" srcOrd="0" destOrd="0" presId="urn:microsoft.com/office/officeart/2005/8/layout/hierarchy2"/>
    <dgm:cxn modelId="{72729CF4-2749-43AD-A495-E5A4BB878DF6}" type="presOf" srcId="{9160F213-C21B-42CC-BF61-B5854B569D95}" destId="{3CFD875D-BB17-46FF-8F77-BD3FCF608E09}" srcOrd="0" destOrd="0" presId="urn:microsoft.com/office/officeart/2005/8/layout/hierarchy2"/>
    <dgm:cxn modelId="{6D8A8C3B-450C-4639-BF64-7E590B9A4944}" type="presOf" srcId="{9DC7B562-A757-428F-BCEC-B4FE0529CD4C}" destId="{5C473C69-759D-4694-AC1D-A35543C87845}" srcOrd="0" destOrd="0" presId="urn:microsoft.com/office/officeart/2005/8/layout/hierarchy2"/>
    <dgm:cxn modelId="{9C5DE28E-956C-48D4-9C85-4583C2F8386D}" type="presOf" srcId="{FE012865-3EC4-4CD2-B17F-255F65AE161B}" destId="{E5908AEA-75A7-4E9D-93E9-E2EADA7F20AC}" srcOrd="0" destOrd="0" presId="urn:microsoft.com/office/officeart/2005/8/layout/hierarchy2"/>
    <dgm:cxn modelId="{DF22CAFD-23E6-4C5B-8528-84A522C55D0B}" srcId="{6CFE1EBF-E96A-44FC-8817-9F6640EABE0A}" destId="{51B8929C-A66C-4DB3-B89F-D2CF9B0566E2}" srcOrd="1" destOrd="0" parTransId="{EB637CD1-3953-4A20-BB8B-619CCE682883}" sibTransId="{05FAFFE5-343E-48AB-B5E6-4D06884FB7CA}"/>
    <dgm:cxn modelId="{85EA517D-0B84-4796-AE64-EC26E4F4E932}" type="presOf" srcId="{9DC7B562-A757-428F-BCEC-B4FE0529CD4C}" destId="{65D5499E-5DD4-4C4D-8C6A-4C5A33A9838A}" srcOrd="1" destOrd="0" presId="urn:microsoft.com/office/officeart/2005/8/layout/hierarchy2"/>
    <dgm:cxn modelId="{0B1B2FC1-29DC-40D9-ADFC-755FD3221C06}" type="presOf" srcId="{FBC505AE-792D-4E12-BDAB-66CA380AEB48}" destId="{5AB26D08-C3DD-4A18-BFB0-401E4331EE0C}" srcOrd="0" destOrd="0" presId="urn:microsoft.com/office/officeart/2005/8/layout/hierarchy2"/>
    <dgm:cxn modelId="{198C308D-3D47-4443-8FEC-2CBB7FA570A9}" type="presOf" srcId="{51B8929C-A66C-4DB3-B89F-D2CF9B0566E2}" destId="{9D2D88BC-0910-435A-A2FF-2CF34033688A}" srcOrd="0" destOrd="0" presId="urn:microsoft.com/office/officeart/2005/8/layout/hierarchy2"/>
    <dgm:cxn modelId="{68AB09A6-551E-4615-B4B2-39E822B1296D}" type="presOf" srcId="{202007EE-5739-4B91-90EA-525FFC194152}" destId="{D900C7F8-C094-46C5-9E88-280E4D5F042C}" srcOrd="0" destOrd="0" presId="urn:microsoft.com/office/officeart/2005/8/layout/hierarchy2"/>
    <dgm:cxn modelId="{7238BCAA-9A2E-4EBC-9ECA-A947776C6A13}" srcId="{51B8929C-A66C-4DB3-B89F-D2CF9B0566E2}" destId="{FE012865-3EC4-4CD2-B17F-255F65AE161B}" srcOrd="1" destOrd="0" parTransId="{CB6D77C2-6DD8-44D6-AA6F-7E2B87EB5597}" sibTransId="{31D5C441-37BF-40CC-9671-CAEF11B9C7E4}"/>
    <dgm:cxn modelId="{5F920F95-0A9F-498F-95E1-B925A61E9D5A}" type="presOf" srcId="{2353A1EB-9B53-4EDF-A7E3-3761C4224EE9}" destId="{83DF7D4F-49AE-44F2-8CFA-827E25B9542C}" srcOrd="0" destOrd="0" presId="urn:microsoft.com/office/officeart/2005/8/layout/hierarchy2"/>
    <dgm:cxn modelId="{88B3B15E-C4C0-4997-B9CC-72C958316E60}" type="presParOf" srcId="{30AA641F-7995-4977-A331-E88D5361A56B}" destId="{6AE3D42D-15E9-4180-9DC6-98D1DF99A589}" srcOrd="0" destOrd="0" presId="urn:microsoft.com/office/officeart/2005/8/layout/hierarchy2"/>
    <dgm:cxn modelId="{EEC9145F-B722-4731-8AB1-44490D39AEEA}" type="presParOf" srcId="{6AE3D42D-15E9-4180-9DC6-98D1DF99A589}" destId="{2ED9C5FD-B02C-481E-913E-E1B51F4F94C7}" srcOrd="0" destOrd="0" presId="urn:microsoft.com/office/officeart/2005/8/layout/hierarchy2"/>
    <dgm:cxn modelId="{A71B3075-7A90-4AB0-B349-4221B910E6F7}" type="presParOf" srcId="{6AE3D42D-15E9-4180-9DC6-98D1DF99A589}" destId="{7B12F908-FD02-4989-9D8E-45C4092B9F23}" srcOrd="1" destOrd="0" presId="urn:microsoft.com/office/officeart/2005/8/layout/hierarchy2"/>
    <dgm:cxn modelId="{09871198-926D-436F-AA5A-24486FD80A4C}" type="presParOf" srcId="{7B12F908-FD02-4989-9D8E-45C4092B9F23}" destId="{3DB69EAF-B571-4042-83F2-7564CA96F49A}" srcOrd="0" destOrd="0" presId="urn:microsoft.com/office/officeart/2005/8/layout/hierarchy2"/>
    <dgm:cxn modelId="{F22CDB32-F67E-4B05-8767-A8FB75FCAE38}" type="presParOf" srcId="{3DB69EAF-B571-4042-83F2-7564CA96F49A}" destId="{D9B64B47-DE6A-4AEB-872C-604ECC0F1D51}" srcOrd="0" destOrd="0" presId="urn:microsoft.com/office/officeart/2005/8/layout/hierarchy2"/>
    <dgm:cxn modelId="{85B3078C-F076-4508-BC80-02CD38A27C22}" type="presParOf" srcId="{7B12F908-FD02-4989-9D8E-45C4092B9F23}" destId="{7D744A81-8CC4-40B3-9EEF-BB529BCDD0CF}" srcOrd="1" destOrd="0" presId="urn:microsoft.com/office/officeart/2005/8/layout/hierarchy2"/>
    <dgm:cxn modelId="{BEB72D7F-10BE-4E38-ACC1-43773B37B410}" type="presParOf" srcId="{7D744A81-8CC4-40B3-9EEF-BB529BCDD0CF}" destId="{09748E96-5F2D-4267-8E7C-E043797A01C9}" srcOrd="0" destOrd="0" presId="urn:microsoft.com/office/officeart/2005/8/layout/hierarchy2"/>
    <dgm:cxn modelId="{939D2017-F153-460F-9DD7-4F51A03B189F}" type="presParOf" srcId="{7D744A81-8CC4-40B3-9EEF-BB529BCDD0CF}" destId="{75EEB370-A596-4F40-84BA-B7F8E396B961}" srcOrd="1" destOrd="0" presId="urn:microsoft.com/office/officeart/2005/8/layout/hierarchy2"/>
    <dgm:cxn modelId="{48C1802D-0495-4C95-AAFC-EF50348B4D15}" type="presParOf" srcId="{75EEB370-A596-4F40-84BA-B7F8E396B961}" destId="{01B0BEB1-94A7-4D6D-BC70-C4D95884B21E}" srcOrd="0" destOrd="0" presId="urn:microsoft.com/office/officeart/2005/8/layout/hierarchy2"/>
    <dgm:cxn modelId="{FAE2A102-1966-42E0-9BF6-A49904B3D92D}" type="presParOf" srcId="{01B0BEB1-94A7-4D6D-BC70-C4D95884B21E}" destId="{FB62112B-93C2-4BCD-9C65-E97D07607B81}" srcOrd="0" destOrd="0" presId="urn:microsoft.com/office/officeart/2005/8/layout/hierarchy2"/>
    <dgm:cxn modelId="{D166181B-CB79-4D19-A1D6-173FA9BBAC06}" type="presParOf" srcId="{75EEB370-A596-4F40-84BA-B7F8E396B961}" destId="{31AAF253-CB87-46F9-B246-71B215226B5D}" srcOrd="1" destOrd="0" presId="urn:microsoft.com/office/officeart/2005/8/layout/hierarchy2"/>
    <dgm:cxn modelId="{0D698E7F-EE5C-404A-B575-07D4A353D35E}" type="presParOf" srcId="{31AAF253-CB87-46F9-B246-71B215226B5D}" destId="{5F9377EA-A45E-4B41-8553-E43E7CF2D1C6}" srcOrd="0" destOrd="0" presId="urn:microsoft.com/office/officeart/2005/8/layout/hierarchy2"/>
    <dgm:cxn modelId="{4E1C1A9D-52A3-4175-96C1-1915F79579BA}" type="presParOf" srcId="{31AAF253-CB87-46F9-B246-71B215226B5D}" destId="{D1CC97B3-B098-4CD1-BBBD-E2283A11D9E1}" srcOrd="1" destOrd="0" presId="urn:microsoft.com/office/officeart/2005/8/layout/hierarchy2"/>
    <dgm:cxn modelId="{814EC5B5-1725-466F-B2C3-27BE6D183BD9}" type="presParOf" srcId="{75EEB370-A596-4F40-84BA-B7F8E396B961}" destId="{3CFD875D-BB17-46FF-8F77-BD3FCF608E09}" srcOrd="2" destOrd="0" presId="urn:microsoft.com/office/officeart/2005/8/layout/hierarchy2"/>
    <dgm:cxn modelId="{F4AE1636-48AB-432A-8B59-635177449377}" type="presParOf" srcId="{3CFD875D-BB17-46FF-8F77-BD3FCF608E09}" destId="{6AB609B6-1410-4702-BCE8-9C7DDA0E7F63}" srcOrd="0" destOrd="0" presId="urn:microsoft.com/office/officeart/2005/8/layout/hierarchy2"/>
    <dgm:cxn modelId="{C7008190-9275-4FF2-94E6-BEA2B28E40B7}" type="presParOf" srcId="{75EEB370-A596-4F40-84BA-B7F8E396B961}" destId="{7EB3695C-D563-481E-A1EB-77CF5BF1AD29}" srcOrd="3" destOrd="0" presId="urn:microsoft.com/office/officeart/2005/8/layout/hierarchy2"/>
    <dgm:cxn modelId="{27A39C8D-9890-4253-9E75-8782A89B03BD}" type="presParOf" srcId="{7EB3695C-D563-481E-A1EB-77CF5BF1AD29}" destId="{612410AE-4AE4-4410-917C-879E0F02F4B1}" srcOrd="0" destOrd="0" presId="urn:microsoft.com/office/officeart/2005/8/layout/hierarchy2"/>
    <dgm:cxn modelId="{9DB1A809-4224-4E66-8F23-7108BC40DE29}" type="presParOf" srcId="{7EB3695C-D563-481E-A1EB-77CF5BF1AD29}" destId="{0BA8561B-66BA-4951-8FC7-3EA3D4ACD623}" srcOrd="1" destOrd="0" presId="urn:microsoft.com/office/officeart/2005/8/layout/hierarchy2"/>
    <dgm:cxn modelId="{D9BB738E-79B2-434A-B128-D658EC39ACF5}" type="presParOf" srcId="{7B12F908-FD02-4989-9D8E-45C4092B9F23}" destId="{83DF7D4F-49AE-44F2-8CFA-827E25B9542C}" srcOrd="2" destOrd="0" presId="urn:microsoft.com/office/officeart/2005/8/layout/hierarchy2"/>
    <dgm:cxn modelId="{F8D104A1-F141-42AC-A498-799D3A69DB9D}" type="presParOf" srcId="{83DF7D4F-49AE-44F2-8CFA-827E25B9542C}" destId="{8D14E7BA-4B7D-4D57-A876-581B25A1DA94}" srcOrd="0" destOrd="0" presId="urn:microsoft.com/office/officeart/2005/8/layout/hierarchy2"/>
    <dgm:cxn modelId="{FA982CA8-D908-4CEC-8BDD-7A662E8FF3B5}" type="presParOf" srcId="{7B12F908-FD02-4989-9D8E-45C4092B9F23}" destId="{97584E6A-01CF-4B3A-9A1D-92FF23A8196F}" srcOrd="3" destOrd="0" presId="urn:microsoft.com/office/officeart/2005/8/layout/hierarchy2"/>
    <dgm:cxn modelId="{490290F3-BD1B-4C26-8F41-998581730BB0}" type="presParOf" srcId="{97584E6A-01CF-4B3A-9A1D-92FF23A8196F}" destId="{13B9746C-D3C9-4D06-8EFC-7BF40E9027B7}" srcOrd="0" destOrd="0" presId="urn:microsoft.com/office/officeart/2005/8/layout/hierarchy2"/>
    <dgm:cxn modelId="{9552686E-C39C-4579-B091-02DB9BD3D587}" type="presParOf" srcId="{97584E6A-01CF-4B3A-9A1D-92FF23A8196F}" destId="{1A1CBAE2-FAEE-4331-9D03-E1929E61322C}" srcOrd="1" destOrd="0" presId="urn:microsoft.com/office/officeart/2005/8/layout/hierarchy2"/>
    <dgm:cxn modelId="{64C47C04-8C70-4458-B49D-03454627C474}" type="presParOf" srcId="{1A1CBAE2-FAEE-4331-9D03-E1929E61322C}" destId="{A5F2F28F-EA9A-4AF2-B27C-170B3DB3CC73}" srcOrd="0" destOrd="0" presId="urn:microsoft.com/office/officeart/2005/8/layout/hierarchy2"/>
    <dgm:cxn modelId="{5B1BA450-BDC0-4BC3-9BAC-D5FD2E16B3FE}" type="presParOf" srcId="{A5F2F28F-EA9A-4AF2-B27C-170B3DB3CC73}" destId="{F4CBB595-D894-449F-8753-C1239772DBA8}" srcOrd="0" destOrd="0" presId="urn:microsoft.com/office/officeart/2005/8/layout/hierarchy2"/>
    <dgm:cxn modelId="{94649436-A1C1-4B75-AF61-4C1D30A6BA2D}" type="presParOf" srcId="{1A1CBAE2-FAEE-4331-9D03-E1929E61322C}" destId="{AE658F2A-8731-423C-B7EA-5C804C37C47B}" srcOrd="1" destOrd="0" presId="urn:microsoft.com/office/officeart/2005/8/layout/hierarchy2"/>
    <dgm:cxn modelId="{AFF43E2B-F1AD-4CBC-99E8-0D103DF43C6A}" type="presParOf" srcId="{AE658F2A-8731-423C-B7EA-5C804C37C47B}" destId="{14CB8933-B67D-42CA-94E1-D399EB683BF0}" srcOrd="0" destOrd="0" presId="urn:microsoft.com/office/officeart/2005/8/layout/hierarchy2"/>
    <dgm:cxn modelId="{8C4E8DE2-DA6B-4A90-B38C-450BD4B40394}" type="presParOf" srcId="{AE658F2A-8731-423C-B7EA-5C804C37C47B}" destId="{84E06DE2-5482-49E4-B35B-8F5D3CA1F816}" srcOrd="1" destOrd="0" presId="urn:microsoft.com/office/officeart/2005/8/layout/hierarchy2"/>
    <dgm:cxn modelId="{D2FE7433-3CA0-47A7-90B8-0717C829B0CA}" type="presParOf" srcId="{84E06DE2-5482-49E4-B35B-8F5D3CA1F816}" destId="{0C17EA93-6E2F-40A0-93E2-E30D58327E8E}" srcOrd="0" destOrd="0" presId="urn:microsoft.com/office/officeart/2005/8/layout/hierarchy2"/>
    <dgm:cxn modelId="{485C571E-F572-400B-91B8-D68139CF18F2}" type="presParOf" srcId="{0C17EA93-6E2F-40A0-93E2-E30D58327E8E}" destId="{D145F205-18F2-426E-821C-1F4222725E1A}" srcOrd="0" destOrd="0" presId="urn:microsoft.com/office/officeart/2005/8/layout/hierarchy2"/>
    <dgm:cxn modelId="{4121141D-3B70-4C43-B80D-F97BF081033E}" type="presParOf" srcId="{84E06DE2-5482-49E4-B35B-8F5D3CA1F816}" destId="{C2558123-1DE6-46D0-8683-AFA2083A6256}" srcOrd="1" destOrd="0" presId="urn:microsoft.com/office/officeart/2005/8/layout/hierarchy2"/>
    <dgm:cxn modelId="{EFC0E89A-5986-457B-A489-7830A3C8873C}" type="presParOf" srcId="{C2558123-1DE6-46D0-8683-AFA2083A6256}" destId="{5AB26D08-C3DD-4A18-BFB0-401E4331EE0C}" srcOrd="0" destOrd="0" presId="urn:microsoft.com/office/officeart/2005/8/layout/hierarchy2"/>
    <dgm:cxn modelId="{9BA047E5-36FA-44B7-AD72-74F592ED7E89}" type="presParOf" srcId="{C2558123-1DE6-46D0-8683-AFA2083A6256}" destId="{0C8FB2DA-17CF-4579-8DE0-330444254D45}" srcOrd="1" destOrd="0" presId="urn:microsoft.com/office/officeart/2005/8/layout/hierarchy2"/>
    <dgm:cxn modelId="{0B820262-84A7-4B04-BEB8-7F3BA1A3A7EB}" type="presParOf" srcId="{84E06DE2-5482-49E4-B35B-8F5D3CA1F816}" destId="{5C473C69-759D-4694-AC1D-A35543C87845}" srcOrd="2" destOrd="0" presId="urn:microsoft.com/office/officeart/2005/8/layout/hierarchy2"/>
    <dgm:cxn modelId="{7FFAE31F-972D-4041-9F19-D19E5F7F545A}" type="presParOf" srcId="{5C473C69-759D-4694-AC1D-A35543C87845}" destId="{65D5499E-5DD4-4C4D-8C6A-4C5A33A9838A}" srcOrd="0" destOrd="0" presId="urn:microsoft.com/office/officeart/2005/8/layout/hierarchy2"/>
    <dgm:cxn modelId="{769F1475-B408-4171-8AEA-FD09BA935300}" type="presParOf" srcId="{84E06DE2-5482-49E4-B35B-8F5D3CA1F816}" destId="{AF84483F-4C54-490C-82F6-9A873DB125F8}" srcOrd="3" destOrd="0" presId="urn:microsoft.com/office/officeart/2005/8/layout/hierarchy2"/>
    <dgm:cxn modelId="{C0431C57-4FFB-4EE2-B687-2AE0381EE082}" type="presParOf" srcId="{AF84483F-4C54-490C-82F6-9A873DB125F8}" destId="{4B0847BD-F65E-4EDD-8562-CFA1D0A7EA31}" srcOrd="0" destOrd="0" presId="urn:microsoft.com/office/officeart/2005/8/layout/hierarchy2"/>
    <dgm:cxn modelId="{D4E33E3F-C763-4B92-9D13-416641100ECC}" type="presParOf" srcId="{AF84483F-4C54-490C-82F6-9A873DB125F8}" destId="{2FD9EBE6-E329-46E0-96E9-6DF61F63F087}" srcOrd="1" destOrd="0" presId="urn:microsoft.com/office/officeart/2005/8/layout/hierarchy2"/>
    <dgm:cxn modelId="{29C3D158-8417-4B29-90F2-7934268E8C76}" type="presParOf" srcId="{1A1CBAE2-FAEE-4331-9D03-E1929E61322C}" destId="{5B38B315-F3E8-4946-9025-E8319712C8EA}" srcOrd="2" destOrd="0" presId="urn:microsoft.com/office/officeart/2005/8/layout/hierarchy2"/>
    <dgm:cxn modelId="{04238514-2090-4182-B461-D15B7FEEB9E9}" type="presParOf" srcId="{5B38B315-F3E8-4946-9025-E8319712C8EA}" destId="{BA8DB6F6-702A-40D4-AF68-A945166CEDF4}" srcOrd="0" destOrd="0" presId="urn:microsoft.com/office/officeart/2005/8/layout/hierarchy2"/>
    <dgm:cxn modelId="{F815DF74-59C4-49E2-9F8F-060B0A42A282}" type="presParOf" srcId="{1A1CBAE2-FAEE-4331-9D03-E1929E61322C}" destId="{7CF44980-E27E-4F08-99F4-6ED405353FC7}" srcOrd="3" destOrd="0" presId="urn:microsoft.com/office/officeart/2005/8/layout/hierarchy2"/>
    <dgm:cxn modelId="{326FD984-E434-4D07-8B52-1F851A8DDF29}" type="presParOf" srcId="{7CF44980-E27E-4F08-99F4-6ED405353FC7}" destId="{9D2D88BC-0910-435A-A2FF-2CF34033688A}" srcOrd="0" destOrd="0" presId="urn:microsoft.com/office/officeart/2005/8/layout/hierarchy2"/>
    <dgm:cxn modelId="{53C77248-B43E-48EA-AA49-46886122FA61}" type="presParOf" srcId="{7CF44980-E27E-4F08-99F4-6ED405353FC7}" destId="{44188BC4-4972-40DE-99B6-DE31BD9D602B}" srcOrd="1" destOrd="0" presId="urn:microsoft.com/office/officeart/2005/8/layout/hierarchy2"/>
    <dgm:cxn modelId="{4C0E254B-BF05-4AE0-8A8C-DFCE4643CFF4}" type="presParOf" srcId="{44188BC4-4972-40DE-99B6-DE31BD9D602B}" destId="{EECF9461-3FC7-435F-8541-BC9FB8C118D9}" srcOrd="0" destOrd="0" presId="urn:microsoft.com/office/officeart/2005/8/layout/hierarchy2"/>
    <dgm:cxn modelId="{9BC6FF1D-1ECB-4F85-AF8A-E2E6DB513B96}" type="presParOf" srcId="{EECF9461-3FC7-435F-8541-BC9FB8C118D9}" destId="{B1B6C9CB-E7EF-485D-99F7-32D937C3518F}" srcOrd="0" destOrd="0" presId="urn:microsoft.com/office/officeart/2005/8/layout/hierarchy2"/>
    <dgm:cxn modelId="{D2EB685B-D4F5-4B75-8138-DD2E1B77B405}" type="presParOf" srcId="{44188BC4-4972-40DE-99B6-DE31BD9D602B}" destId="{66ACF4CA-EFD5-4FFF-AC12-BC48691C2927}" srcOrd="1" destOrd="0" presId="urn:microsoft.com/office/officeart/2005/8/layout/hierarchy2"/>
    <dgm:cxn modelId="{B5601239-2032-4BD4-9338-F79699EAE6D2}" type="presParOf" srcId="{66ACF4CA-EFD5-4FFF-AC12-BC48691C2927}" destId="{D900C7F8-C094-46C5-9E88-280E4D5F042C}" srcOrd="0" destOrd="0" presId="urn:microsoft.com/office/officeart/2005/8/layout/hierarchy2"/>
    <dgm:cxn modelId="{E1E48F8A-E595-4364-8372-F09465BCEC20}" type="presParOf" srcId="{66ACF4CA-EFD5-4FFF-AC12-BC48691C2927}" destId="{3DC7F042-9A85-49CE-9267-3AEDD8999B52}" srcOrd="1" destOrd="0" presId="urn:microsoft.com/office/officeart/2005/8/layout/hierarchy2"/>
    <dgm:cxn modelId="{34639CE2-2CCA-4863-868C-FA04713C88DF}" type="presParOf" srcId="{44188BC4-4972-40DE-99B6-DE31BD9D602B}" destId="{D4738CE0-D84D-4A21-8DF9-C85A5C380F07}" srcOrd="2" destOrd="0" presId="urn:microsoft.com/office/officeart/2005/8/layout/hierarchy2"/>
    <dgm:cxn modelId="{626A06E9-F4DF-4411-90F5-8BA8FA9CD516}" type="presParOf" srcId="{D4738CE0-D84D-4A21-8DF9-C85A5C380F07}" destId="{EFE0DCEA-2087-4358-BCB3-7AF37C758C3A}" srcOrd="0" destOrd="0" presId="urn:microsoft.com/office/officeart/2005/8/layout/hierarchy2"/>
    <dgm:cxn modelId="{7323E4B6-E8D8-46A5-8C03-00D64F5CABFE}" type="presParOf" srcId="{44188BC4-4972-40DE-99B6-DE31BD9D602B}" destId="{BE681A48-73E6-4C04-AB05-C9888E6ED8DF}" srcOrd="3" destOrd="0" presId="urn:microsoft.com/office/officeart/2005/8/layout/hierarchy2"/>
    <dgm:cxn modelId="{4649FC86-C682-48A0-8E4B-DF6AD78DBDF4}" type="presParOf" srcId="{BE681A48-73E6-4C04-AB05-C9888E6ED8DF}" destId="{E5908AEA-75A7-4E9D-93E9-E2EADA7F20AC}" srcOrd="0" destOrd="0" presId="urn:microsoft.com/office/officeart/2005/8/layout/hierarchy2"/>
    <dgm:cxn modelId="{6C7C6108-4B09-499A-B557-1AF0FF2F1EFA}" type="presParOf" srcId="{BE681A48-73E6-4C04-AB05-C9888E6ED8DF}" destId="{98E44571-E6B2-4EBC-9455-815FC5694154}" srcOrd="1" destOrd="0" presId="urn:microsoft.com/office/officeart/2005/8/layout/hierarchy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D9C5FD-B02C-481E-913E-E1B51F4F94C7}">
      <dsp:nvSpPr>
        <dsp:cNvPr id="0" name=""/>
        <dsp:cNvSpPr/>
      </dsp:nvSpPr>
      <dsp:spPr>
        <a:xfrm>
          <a:off x="6259" y="1998175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신경계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259" y="1998175"/>
        <a:ext cx="1614148" cy="807074"/>
      </dsp:txXfrm>
    </dsp:sp>
    <dsp:sp modelId="{3DB69EAF-B571-4042-83F2-7564CA96F49A}">
      <dsp:nvSpPr>
        <dsp:cNvPr id="0" name=""/>
        <dsp:cNvSpPr/>
      </dsp:nvSpPr>
      <dsp:spPr>
        <a:xfrm rot="17716524">
          <a:off x="1187142" y="1705291"/>
          <a:ext cx="1512190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512190" y="127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7716524">
        <a:off x="1905433" y="1680196"/>
        <a:ext cx="75609" cy="75609"/>
      </dsp:txXfrm>
    </dsp:sp>
    <dsp:sp modelId="{09748E96-5F2D-4267-8E7C-E043797A01C9}">
      <dsp:nvSpPr>
        <dsp:cNvPr id="0" name=""/>
        <dsp:cNvSpPr/>
      </dsp:nvSpPr>
      <dsp:spPr>
        <a:xfrm>
          <a:off x="2266067" y="630753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중추신경계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2266067" y="630753"/>
        <a:ext cx="1614148" cy="807074"/>
      </dsp:txXfrm>
    </dsp:sp>
    <dsp:sp modelId="{01B0BEB1-94A7-4D6D-BC70-C4D95884B21E}">
      <dsp:nvSpPr>
        <dsp:cNvPr id="0" name=""/>
        <dsp:cNvSpPr/>
      </dsp:nvSpPr>
      <dsp:spPr>
        <a:xfrm rot="19457599">
          <a:off x="3805480" y="789546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457599">
        <a:off x="4183168" y="782378"/>
        <a:ext cx="39756" cy="39756"/>
      </dsp:txXfrm>
    </dsp:sp>
    <dsp:sp modelId="{5F9377EA-A45E-4B41-8553-E43E7CF2D1C6}">
      <dsp:nvSpPr>
        <dsp:cNvPr id="0" name=""/>
        <dsp:cNvSpPr/>
      </dsp:nvSpPr>
      <dsp:spPr>
        <a:xfrm>
          <a:off x="4525876" y="166685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뇌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4525876" y="166685"/>
        <a:ext cx="1614148" cy="807074"/>
      </dsp:txXfrm>
    </dsp:sp>
    <dsp:sp modelId="{3CFD875D-BB17-46FF-8F77-BD3FCF608E09}">
      <dsp:nvSpPr>
        <dsp:cNvPr id="0" name=""/>
        <dsp:cNvSpPr/>
      </dsp:nvSpPr>
      <dsp:spPr>
        <a:xfrm rot="2142401">
          <a:off x="3805480" y="1253614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4183168" y="1246446"/>
        <a:ext cx="39756" cy="39756"/>
      </dsp:txXfrm>
    </dsp:sp>
    <dsp:sp modelId="{612410AE-4AE4-4410-917C-879E0F02F4B1}">
      <dsp:nvSpPr>
        <dsp:cNvPr id="0" name=""/>
        <dsp:cNvSpPr/>
      </dsp:nvSpPr>
      <dsp:spPr>
        <a:xfrm>
          <a:off x="4525876" y="1094821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척수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4525876" y="1094821"/>
        <a:ext cx="1614148" cy="807074"/>
      </dsp:txXfrm>
    </dsp:sp>
    <dsp:sp modelId="{83DF7D4F-49AE-44F2-8CFA-827E25B9542C}">
      <dsp:nvSpPr>
        <dsp:cNvPr id="0" name=""/>
        <dsp:cNvSpPr/>
      </dsp:nvSpPr>
      <dsp:spPr>
        <a:xfrm rot="4020893">
          <a:off x="1168476" y="3071604"/>
          <a:ext cx="1482938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482938" y="127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4020893">
        <a:off x="1872872" y="3047240"/>
        <a:ext cx="74146" cy="74146"/>
      </dsp:txXfrm>
    </dsp:sp>
    <dsp:sp modelId="{13B9746C-D3C9-4D06-8EFC-7BF40E9027B7}">
      <dsp:nvSpPr>
        <dsp:cNvPr id="0" name=""/>
        <dsp:cNvSpPr/>
      </dsp:nvSpPr>
      <dsp:spPr>
        <a:xfrm>
          <a:off x="2199484" y="3363378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말초신경계</a:t>
          </a:r>
          <a:endParaRPr lang="en-US" altLang="ko-KR" sz="2800" kern="1200" dirty="0" smtClean="0">
            <a:latin typeface="산돌광수B" pitchFamily="18" charset="-127"/>
            <a:ea typeface="산돌광수B" pitchFamily="18" charset="-127"/>
          </a:endParaRPr>
        </a:p>
      </dsp:txBody>
      <dsp:txXfrm>
        <a:off x="2199484" y="3363378"/>
        <a:ext cx="1614148" cy="807074"/>
      </dsp:txXfrm>
    </dsp:sp>
    <dsp:sp modelId="{A5F2F28F-EA9A-4AF2-B27C-170B3DB3CC73}">
      <dsp:nvSpPr>
        <dsp:cNvPr id="0" name=""/>
        <dsp:cNvSpPr/>
      </dsp:nvSpPr>
      <dsp:spPr>
        <a:xfrm rot="18484094">
          <a:off x="3592197" y="3299507"/>
          <a:ext cx="1155114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155114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8484094">
        <a:off x="4140876" y="3283339"/>
        <a:ext cx="57755" cy="57755"/>
      </dsp:txXfrm>
    </dsp:sp>
    <dsp:sp modelId="{14CB8933-B67D-42CA-94E1-D399EB683BF0}">
      <dsp:nvSpPr>
        <dsp:cNvPr id="0" name=""/>
        <dsp:cNvSpPr/>
      </dsp:nvSpPr>
      <dsp:spPr>
        <a:xfrm>
          <a:off x="4525876" y="2453982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err="1" smtClean="0">
              <a:latin typeface="산돌광수B" pitchFamily="18" charset="-127"/>
              <a:ea typeface="산돌광수B" pitchFamily="18" charset="-127"/>
            </a:rPr>
            <a:t>체성신경계</a:t>
          </a:r>
          <a:endParaRPr lang="en-US" altLang="ko-KR" sz="2800" kern="1200" dirty="0" smtClean="0">
            <a:latin typeface="산돌광수B" pitchFamily="18" charset="-127"/>
            <a:ea typeface="산돌광수B" pitchFamily="18" charset="-127"/>
          </a:endParaRPr>
        </a:p>
      </dsp:txBody>
      <dsp:txXfrm>
        <a:off x="4525876" y="2453982"/>
        <a:ext cx="1614148" cy="807074"/>
      </dsp:txXfrm>
    </dsp:sp>
    <dsp:sp modelId="{0C17EA93-6E2F-40A0-93E2-E30D58327E8E}">
      <dsp:nvSpPr>
        <dsp:cNvPr id="0" name=""/>
        <dsp:cNvSpPr/>
      </dsp:nvSpPr>
      <dsp:spPr>
        <a:xfrm rot="19576435">
          <a:off x="6074698" y="2629297"/>
          <a:ext cx="776311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76311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576435">
        <a:off x="6443446" y="2622599"/>
        <a:ext cx="38815" cy="38815"/>
      </dsp:txXfrm>
    </dsp:sp>
    <dsp:sp modelId="{5AB26D08-C3DD-4A18-BFB0-401E4331EE0C}">
      <dsp:nvSpPr>
        <dsp:cNvPr id="0" name=""/>
        <dsp:cNvSpPr/>
      </dsp:nvSpPr>
      <dsp:spPr>
        <a:xfrm>
          <a:off x="6785684" y="2022956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뇌신경</a:t>
          </a:r>
          <a:r>
            <a:rPr lang="en-US" altLang="ko-KR" sz="2800" kern="1200" dirty="0" smtClean="0">
              <a:latin typeface="산돌광수B" pitchFamily="18" charset="-127"/>
              <a:ea typeface="산돌광수B" pitchFamily="18" charset="-127"/>
            </a:rPr>
            <a:t>12</a:t>
          </a: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2022956"/>
        <a:ext cx="1614148" cy="807074"/>
      </dsp:txXfrm>
    </dsp:sp>
    <dsp:sp modelId="{5C473C69-759D-4694-AC1D-A35543C87845}">
      <dsp:nvSpPr>
        <dsp:cNvPr id="0" name=""/>
        <dsp:cNvSpPr/>
      </dsp:nvSpPr>
      <dsp:spPr>
        <a:xfrm rot="2142401">
          <a:off x="6065288" y="3076844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6442976" y="3069675"/>
        <a:ext cx="39756" cy="39756"/>
      </dsp:txXfrm>
    </dsp:sp>
    <dsp:sp modelId="{4B0847BD-F65E-4EDD-8562-CFA1D0A7EA31}">
      <dsp:nvSpPr>
        <dsp:cNvPr id="0" name=""/>
        <dsp:cNvSpPr/>
      </dsp:nvSpPr>
      <dsp:spPr>
        <a:xfrm>
          <a:off x="6785684" y="2951092"/>
          <a:ext cx="1780615" cy="740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척수신경</a:t>
          </a:r>
          <a:r>
            <a:rPr lang="en-US" altLang="ko-KR" sz="2800" kern="1200" dirty="0" smtClean="0">
              <a:latin typeface="산돌광수B" pitchFamily="18" charset="-127"/>
              <a:ea typeface="산돌광수B" pitchFamily="18" charset="-127"/>
            </a:rPr>
            <a:t>31</a:t>
          </a: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2951092"/>
        <a:ext cx="1780615" cy="740991"/>
      </dsp:txXfrm>
    </dsp:sp>
    <dsp:sp modelId="{5B38B315-F3E8-4946-9025-E8319712C8EA}">
      <dsp:nvSpPr>
        <dsp:cNvPr id="0" name=""/>
        <dsp:cNvSpPr/>
      </dsp:nvSpPr>
      <dsp:spPr>
        <a:xfrm rot="3124027">
          <a:off x="3590448" y="4211122"/>
          <a:ext cx="115861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15861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124027">
        <a:off x="4140789" y="4194867"/>
        <a:ext cx="57930" cy="57930"/>
      </dsp:txXfrm>
    </dsp:sp>
    <dsp:sp modelId="{9D2D88BC-0910-435A-A2FF-2CF34033688A}">
      <dsp:nvSpPr>
        <dsp:cNvPr id="0" name=""/>
        <dsp:cNvSpPr/>
      </dsp:nvSpPr>
      <dsp:spPr>
        <a:xfrm>
          <a:off x="4525876" y="4277212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자율신경계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4525876" y="4277212"/>
        <a:ext cx="1614148" cy="807074"/>
      </dsp:txXfrm>
    </dsp:sp>
    <dsp:sp modelId="{EECF9461-3FC7-435F-8541-BC9FB8C118D9}">
      <dsp:nvSpPr>
        <dsp:cNvPr id="0" name=""/>
        <dsp:cNvSpPr/>
      </dsp:nvSpPr>
      <dsp:spPr>
        <a:xfrm rot="19457599">
          <a:off x="6065288" y="4436005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457599">
        <a:off x="6442976" y="4428837"/>
        <a:ext cx="39756" cy="39756"/>
      </dsp:txXfrm>
    </dsp:sp>
    <dsp:sp modelId="{D900C7F8-C094-46C5-9E88-280E4D5F042C}">
      <dsp:nvSpPr>
        <dsp:cNvPr id="0" name=""/>
        <dsp:cNvSpPr/>
      </dsp:nvSpPr>
      <dsp:spPr>
        <a:xfrm>
          <a:off x="6785684" y="3813144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교감신경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3813144"/>
        <a:ext cx="1614148" cy="807074"/>
      </dsp:txXfrm>
    </dsp:sp>
    <dsp:sp modelId="{D4738CE0-D84D-4A21-8DF9-C85A5C380F07}">
      <dsp:nvSpPr>
        <dsp:cNvPr id="0" name=""/>
        <dsp:cNvSpPr/>
      </dsp:nvSpPr>
      <dsp:spPr>
        <a:xfrm rot="2142401">
          <a:off x="6065288" y="4900073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6442976" y="4892905"/>
        <a:ext cx="39756" cy="39756"/>
      </dsp:txXfrm>
    </dsp:sp>
    <dsp:sp modelId="{E5908AEA-75A7-4E9D-93E9-E2EADA7F20AC}">
      <dsp:nvSpPr>
        <dsp:cNvPr id="0" name=""/>
        <dsp:cNvSpPr/>
      </dsp:nvSpPr>
      <dsp:spPr>
        <a:xfrm>
          <a:off x="6785684" y="4741280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부교감신경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4741280"/>
        <a:ext cx="1614148" cy="807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1381D-06E6-4739-9C7D-48A16FD2D14D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750B3-18A0-4CBC-B798-AADEA207B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제목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6" name="날짜 개체 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7" name="내용 개체 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5" name="텍스트 개체 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8" name="내용 개체 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24" name="바닥글 개체 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29" name="바닥글 개체 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그림 개체 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1" name="날짜 개체 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C0C4038-6F4B-4138-A7EF-1C084D71D8DB}" type="datetimeFigureOut">
              <a:rPr lang="ko-KR" altLang="en-US" smtClean="0"/>
              <a:pPr/>
              <a:t>2011-03-03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제목 개체 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calcho1.blog.me/20088462077" TargetMode="External"/><Relationship Id="rId2" Type="http://schemas.openxmlformats.org/officeDocument/2006/relationships/hyperlink" Target="http://calcho1.blog.me/2008840390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ko-KR" altLang="en-US" sz="8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생물특강</a:t>
            </a:r>
            <a:endParaRPr lang="ko-KR" altLang="en-US" sz="8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357422" y="4071942"/>
            <a:ext cx="6400800" cy="1752600"/>
          </a:xfrm>
        </p:spPr>
        <p:txBody>
          <a:bodyPr>
            <a:noAutofit/>
          </a:bodyPr>
          <a:lstStyle/>
          <a:p>
            <a:pPr algn="r"/>
            <a:r>
              <a:rPr lang="ko-KR" altLang="en-US" sz="66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 경 계</a:t>
            </a:r>
            <a:endParaRPr lang="en-US" altLang="ko-KR" sz="66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      </a:t>
            </a:r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간호과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3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학년 박선광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-142900"/>
            <a:ext cx="8929718" cy="1071570"/>
          </a:xfrm>
        </p:spPr>
        <p:txBody>
          <a:bodyPr>
            <a:noAutofit/>
          </a:bodyPr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1.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신경계 구조 및 기능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57256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0"/>
            <a:ext cx="7858180" cy="1000108"/>
          </a:xfrm>
        </p:spPr>
        <p:txBody>
          <a:bodyPr>
            <a:normAutofit/>
          </a:bodyPr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1.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신경계 구조 및 기능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1285860"/>
            <a:ext cx="8858280" cy="4572032"/>
          </a:xfrm>
        </p:spPr>
        <p:txBody>
          <a:bodyPr>
            <a:normAutofit fontScale="92500"/>
          </a:bodyPr>
          <a:lstStyle/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다양한 </a:t>
            </a:r>
            <a:r>
              <a:rPr lang="ko-KR" altLang="en-US" sz="4000" dirty="0" err="1" smtClean="0">
                <a:latin typeface="산돌광수B" pitchFamily="18" charset="-127"/>
                <a:ea typeface="산돌광수B" pitchFamily="18" charset="-127"/>
              </a:rPr>
              <a:t>감각로를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 통해 내외적 환경으로부터 정보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자극을 수용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말단 신체부위에서 중추신경계간의 정보교환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현재 상황에 적절한 반응을 결정하기 위한 의식수준과 다양한 반사를 통해 얻어진 정보처리 또는 통합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신체활동을 조절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수정하기 위해 다양한 원심성 또는 </a:t>
            </a:r>
            <a:r>
              <a:rPr lang="ko-KR" altLang="en-US" sz="4000" dirty="0" err="1" smtClean="0">
                <a:latin typeface="산돌광수B" pitchFamily="18" charset="-127"/>
                <a:ea typeface="산돌광수B" pitchFamily="18" charset="-127"/>
              </a:rPr>
              <a:t>운동로를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 통해 효과기에 정보를 빠르게 전달</a:t>
            </a:r>
            <a:endParaRPr lang="ko-KR" altLang="en-US" sz="4000" dirty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3043238"/>
          </a:xfrm>
        </p:spPr>
        <p:txBody>
          <a:bodyPr>
            <a:norm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신경계 구조 및 기능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sz="2200" dirty="0" smtClean="0">
                <a:latin typeface="산돌광수B" charset="-127"/>
                <a:ea typeface="산돌광수B" charset="-127"/>
              </a:rPr>
              <a:t>1.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신경원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- 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신경흥분을 전달하는 신경세포의 구조적 단위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200" dirty="0" err="1" smtClean="0">
                <a:latin typeface="산돌광수B" charset="-127"/>
                <a:ea typeface="산돌광수B" charset="-127"/>
              </a:rPr>
              <a:t>세포체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핵 존재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), 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수상돌기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자극을 </a:t>
            </a:r>
            <a:r>
              <a:rPr lang="ko-KR" altLang="en-US" sz="2200" dirty="0" err="1" smtClean="0">
                <a:latin typeface="산돌광수B" charset="-127"/>
                <a:ea typeface="산돌광수B" charset="-127"/>
              </a:rPr>
              <a:t>받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                           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sz="2200" dirty="0" smtClean="0">
                <a:latin typeface="산돌광수B" charset="-127"/>
                <a:ea typeface="산돌광수B" charset="-127"/>
              </a:rPr>
            </a:br>
            <a:r>
              <a:rPr lang="en-US" altLang="ko-KR" sz="2200" dirty="0" smtClean="0">
                <a:latin typeface="산돌광수B" charset="-127"/>
                <a:ea typeface="산돌광수B" charset="-127"/>
              </a:rPr>
              <a:t>           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아 세포체에 신경흥분을 전달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), </a:t>
            </a:r>
            <a:r>
              <a:rPr lang="ko-KR" altLang="en-US" sz="2200" dirty="0" err="1" smtClean="0">
                <a:latin typeface="산돌광수B" charset="-127"/>
                <a:ea typeface="산돌광수B" charset="-127"/>
              </a:rPr>
              <a:t>축삭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자극을 다음 뉴런까지 연결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)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으로 구성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sz="2200" dirty="0" smtClean="0">
                <a:latin typeface="산돌광수B" charset="-127"/>
                <a:ea typeface="산돌광수B" charset="-127"/>
              </a:rPr>
            </a:br>
            <a:r>
              <a:rPr lang="en-US" altLang="ko-KR" sz="2200" dirty="0" smtClean="0">
                <a:latin typeface="산돌광수B" charset="-127"/>
                <a:ea typeface="산돌광수B" charset="-127"/>
              </a:rPr>
              <a:t>2.</a:t>
            </a:r>
            <a:r>
              <a:rPr lang="ko-KR" altLang="en-US" sz="2200" dirty="0" err="1" smtClean="0">
                <a:latin typeface="산돌광수B" charset="-127"/>
                <a:ea typeface="산돌광수B" charset="-127"/>
              </a:rPr>
              <a:t>신경교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- 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신경원을 지지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>,</a:t>
            </a:r>
            <a:r>
              <a:rPr lang="ko-KR" altLang="en-US" sz="2200" dirty="0" smtClean="0">
                <a:latin typeface="산돌광수B" charset="-127"/>
                <a:ea typeface="산돌광수B" charset="-127"/>
              </a:rPr>
              <a:t> 영양공급하며 보호하는 역할</a:t>
            </a:r>
            <a:r>
              <a:rPr lang="en-US" altLang="ko-KR" sz="2200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sz="2200" dirty="0" smtClean="0">
                <a:latin typeface="산돌광수B" charset="-127"/>
                <a:ea typeface="산돌광수B" charset="-127"/>
              </a:rPr>
            </a:br>
            <a:r>
              <a:rPr lang="en-US" altLang="ko-KR" sz="2200" dirty="0" smtClean="0"/>
              <a:t/>
            </a:r>
            <a:br>
              <a:rPr lang="en-US" altLang="ko-KR" sz="2200" dirty="0" smtClean="0"/>
            </a:br>
            <a:r>
              <a:rPr lang="en-US" altLang="ko-KR" sz="2200" dirty="0" smtClean="0"/>
              <a:t>          </a:t>
            </a:r>
            <a:endParaRPr lang="ko-KR" altLang="en-US" sz="2200" dirty="0"/>
          </a:p>
        </p:txBody>
      </p:sp>
      <p:pic>
        <p:nvPicPr>
          <p:cNvPr id="4" name="내용 개체 틀 3" descr="12.bmp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0034" y="2571744"/>
            <a:ext cx="8286808" cy="42862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0"/>
            <a:ext cx="835824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2.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중추신경계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/>
            </a:r>
            <a:b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</a:b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대뇌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간뇌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중뇌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교 연수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), 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소뇌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2844" y="785794"/>
            <a:ext cx="7467600" cy="4873752"/>
          </a:xfrm>
        </p:spPr>
        <p:txBody>
          <a:bodyPr>
            <a:normAutofit/>
          </a:bodyPr>
          <a:lstStyle/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endParaRPr lang="ko-KR" altLang="en-US" sz="4400" dirty="0">
              <a:latin typeface="산돌광수B" pitchFamily="18" charset="-127"/>
              <a:ea typeface="산돌광수B" pitchFamily="18" charset="-127"/>
            </a:endParaRPr>
          </a:p>
        </p:txBody>
      </p:sp>
      <p:pic>
        <p:nvPicPr>
          <p:cNvPr id="8" name="그림 7" descr="brain_intr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9072595" cy="5572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1)</a:t>
            </a:r>
            <a:r>
              <a:rPr lang="ko-KR" altLang="en-US" dirty="0" smtClean="0"/>
              <a:t>대뇌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-</a:t>
            </a:r>
            <a:r>
              <a:rPr lang="ko-KR" altLang="en-US" dirty="0" err="1" smtClean="0"/>
              <a:t>뇌전체</a:t>
            </a:r>
            <a:r>
              <a:rPr lang="ko-KR" altLang="en-US" dirty="0" smtClean="0"/>
              <a:t> 무게의 </a:t>
            </a:r>
            <a:r>
              <a:rPr lang="en-US" altLang="ko-KR" dirty="0" smtClean="0"/>
              <a:t>80%</a:t>
            </a:r>
            <a:r>
              <a:rPr lang="ko-KR" altLang="en-US" dirty="0" smtClean="0"/>
              <a:t>를 차지</a:t>
            </a:r>
            <a:endParaRPr lang="en-US" altLang="ko-KR" dirty="0" smtClean="0"/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좌</a:t>
            </a:r>
            <a:r>
              <a:rPr lang="en-US" altLang="ko-KR" dirty="0" smtClean="0"/>
              <a:t>․</a:t>
            </a:r>
            <a:r>
              <a:rPr lang="ko-KR" altLang="en-US" dirty="0" smtClean="0"/>
              <a:t>우 </a:t>
            </a:r>
            <a:r>
              <a:rPr lang="ko-KR" altLang="en-US" dirty="0" err="1" smtClean="0"/>
              <a:t>두개의</a:t>
            </a:r>
            <a:r>
              <a:rPr lang="ko-KR" altLang="en-US" dirty="0" smtClean="0"/>
              <a:t> 반구</a:t>
            </a:r>
            <a:r>
              <a:rPr lang="en-US" altLang="ko-KR" dirty="0" smtClean="0"/>
              <a:t>, 5</a:t>
            </a:r>
            <a:r>
              <a:rPr lang="ko-KR" altLang="en-US" dirty="0" smtClean="0"/>
              <a:t>개의 </a:t>
            </a:r>
            <a:r>
              <a:rPr lang="ko-KR" altLang="en-US" dirty="0" err="1" smtClean="0"/>
              <a:t>엽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전두엽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두정엽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측두엽</a:t>
            </a:r>
            <a:r>
              <a:rPr lang="en-US" altLang="ko-KR" dirty="0" smtClean="0"/>
              <a:t>(2), </a:t>
            </a:r>
            <a:r>
              <a:rPr lang="ko-KR" altLang="en-US" dirty="0" err="1" smtClean="0"/>
              <a:t>후두엽</a:t>
            </a:r>
            <a:r>
              <a:rPr lang="en-US" altLang="ko-KR" dirty="0" smtClean="0"/>
              <a:t>) </a:t>
            </a:r>
            <a:r>
              <a:rPr lang="ko-KR" altLang="en-US" dirty="0" smtClean="0"/>
              <a:t>구성</a:t>
            </a:r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회백질</a:t>
            </a:r>
            <a:r>
              <a:rPr lang="en-US" altLang="ko-KR" dirty="0" smtClean="0"/>
              <a:t>: </a:t>
            </a:r>
            <a:r>
              <a:rPr lang="ko-KR" altLang="en-US" dirty="0" smtClean="0"/>
              <a:t>뇌의 </a:t>
            </a:r>
            <a:r>
              <a:rPr lang="ko-KR" altLang="en-US" dirty="0" err="1" smtClean="0"/>
              <a:t>외층인</a:t>
            </a:r>
            <a:r>
              <a:rPr lang="ko-KR" altLang="en-US" dirty="0" smtClean="0"/>
              <a:t> 피질을 형성</a:t>
            </a:r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백질</a:t>
            </a:r>
            <a:r>
              <a:rPr lang="en-US" altLang="ko-KR" dirty="0" smtClean="0"/>
              <a:t>: </a:t>
            </a:r>
            <a:r>
              <a:rPr lang="ko-KR" altLang="en-US" dirty="0" smtClean="0"/>
              <a:t>뇌의 내층인 수질부분으로 신경흥분을 전달하는 통로</a:t>
            </a:r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대뇌엽의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기능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285720" y="714356"/>
            <a:ext cx="8429684" cy="6072206"/>
          </a:xfrm>
        </p:spPr>
        <p:txBody>
          <a:bodyPr>
            <a:noAutofit/>
          </a:bodyPr>
          <a:lstStyle/>
          <a:p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전두엽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추체로의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중추가 있어 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수의적 운동조절 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성격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높은 지적 사고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학습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문제해결능력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판단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윤리적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도덕적행위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운동성 언어 영역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으로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손상시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단어의 뜻은 아는데 말을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할수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없게된다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</a:t>
            </a:r>
          </a:p>
          <a:p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두정엽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감각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통각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온각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촉각 등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을 받아들이고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물체를 인식하고 유사한 두 물체를 식별하는 역할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측두엽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청각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중추가 있어 소리를 받아들이고 의미를 판독하여 구어의 뜻을 이해하는 역할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언어이해영역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으로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손상시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언어의 뜻을 이해 못한다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</a:t>
            </a:r>
          </a:p>
          <a:p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후두엽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시각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중추가 있어 시각적 정보를 받아들이고 해석하는 역할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4" name="포인트가 5개인 별 3"/>
          <p:cNvSpPr/>
          <p:nvPr/>
        </p:nvSpPr>
        <p:spPr>
          <a:xfrm>
            <a:off x="1928794" y="0"/>
            <a:ext cx="642942" cy="5000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 spd="slow" advTm="6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sub_05_01_0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38" y="-24"/>
            <a:ext cx="8902118" cy="682058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2)</a:t>
            </a:r>
            <a:r>
              <a:rPr lang="ko-KR" altLang="en-US" dirty="0" smtClean="0"/>
              <a:t>간뇌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ko-KR" dirty="0" smtClean="0"/>
              <a:t>-</a:t>
            </a:r>
            <a:r>
              <a:rPr lang="ko-KR" altLang="en-US" dirty="0" smtClean="0"/>
              <a:t>간뇌는 두 대뇌 반구가 합쳐지는 중간에 위치</a:t>
            </a:r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시상과 시상하부로 구성</a:t>
            </a:r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시상</a:t>
            </a:r>
            <a:r>
              <a:rPr lang="en-US" altLang="ko-KR" dirty="0" smtClean="0"/>
              <a:t>: </a:t>
            </a:r>
            <a:r>
              <a:rPr lang="ko-KR" altLang="en-US" dirty="0" smtClean="0"/>
              <a:t>말초에서 오는 후각을 제외한 감각자극을 </a:t>
            </a:r>
            <a:endParaRPr lang="en-US" altLang="ko-KR" dirty="0" smtClean="0"/>
          </a:p>
          <a:p>
            <a:r>
              <a:rPr lang="en-US" altLang="ko-KR" dirty="0" smtClean="0"/>
              <a:t>           </a:t>
            </a:r>
            <a:r>
              <a:rPr lang="ko-KR" altLang="en-US" dirty="0" smtClean="0"/>
              <a:t>대뇌피질에 전달하는 역할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통증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분노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</a:t>
            </a:r>
            <a:endParaRPr lang="en-US" altLang="ko-KR" dirty="0" smtClean="0"/>
          </a:p>
          <a:p>
            <a:r>
              <a:rPr lang="en-US" altLang="ko-KR" dirty="0" smtClean="0"/>
              <a:t>            </a:t>
            </a:r>
            <a:r>
              <a:rPr lang="ko-KR" altLang="en-US" dirty="0" smtClean="0"/>
              <a:t>랑</a:t>
            </a:r>
            <a:r>
              <a:rPr lang="en-US" altLang="ko-KR" dirty="0" smtClean="0"/>
              <a:t>, </a:t>
            </a:r>
            <a:r>
              <a:rPr lang="ko-KR" altLang="en-US" dirty="0" smtClean="0"/>
              <a:t>미움과 같은 원초인 정서반응을 조절</a:t>
            </a:r>
          </a:p>
          <a:p>
            <a:r>
              <a:rPr lang="en-US" altLang="ko-KR" dirty="0" smtClean="0"/>
              <a:t>-</a:t>
            </a:r>
            <a:r>
              <a:rPr lang="ko-KR" altLang="en-US" u="sng" dirty="0" smtClean="0"/>
              <a:t>시상하부</a:t>
            </a:r>
            <a:r>
              <a:rPr lang="en-US" altLang="ko-KR" u="sng" dirty="0" smtClean="0"/>
              <a:t>:</a:t>
            </a:r>
            <a:r>
              <a:rPr lang="en-US" altLang="ko-KR" dirty="0" smtClean="0"/>
              <a:t> </a:t>
            </a:r>
            <a:r>
              <a:rPr lang="ko-KR" altLang="en-US" dirty="0" smtClean="0"/>
              <a:t>심혈관 조절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체온조절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물과 전해질 평행 조</a:t>
            </a:r>
            <a:endParaRPr lang="en-US" altLang="ko-KR" dirty="0" smtClean="0"/>
          </a:p>
          <a:p>
            <a:r>
              <a:rPr lang="en-US" altLang="ko-KR" dirty="0" smtClean="0"/>
              <a:t>                   </a:t>
            </a:r>
            <a:r>
              <a:rPr lang="ko-KR" altLang="en-US" dirty="0" smtClean="0"/>
              <a:t>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배고픔의 조절과 위장관 활동의 조절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</a:t>
            </a:r>
            <a:endParaRPr lang="en-US" altLang="ko-KR" dirty="0" smtClean="0"/>
          </a:p>
          <a:p>
            <a:r>
              <a:rPr lang="en-US" altLang="ko-KR" dirty="0" smtClean="0"/>
              <a:t>                   </a:t>
            </a:r>
            <a:r>
              <a:rPr lang="ko-KR" altLang="en-US" dirty="0" err="1" smtClean="0"/>
              <a:t>체리듬</a:t>
            </a:r>
            <a:r>
              <a:rPr lang="ko-KR" altLang="en-US" dirty="0" smtClean="0"/>
              <a:t> 조절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성적반응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정서기능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내분비 기</a:t>
            </a:r>
            <a:endParaRPr lang="en-US" altLang="ko-KR" dirty="0" smtClean="0"/>
          </a:p>
          <a:p>
            <a:r>
              <a:rPr lang="en-US" altLang="ko-KR" dirty="0" smtClean="0"/>
              <a:t>                   </a:t>
            </a:r>
            <a:r>
              <a:rPr lang="ko-KR" altLang="en-US" dirty="0" smtClean="0"/>
              <a:t>능의 조절</a:t>
            </a:r>
          </a:p>
          <a:p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포인트가 5개인 별 3"/>
          <p:cNvSpPr/>
          <p:nvPr/>
        </p:nvSpPr>
        <p:spPr>
          <a:xfrm>
            <a:off x="571472" y="3571876"/>
            <a:ext cx="285752" cy="35719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3)</a:t>
            </a:r>
            <a:r>
              <a:rPr lang="ko-KR" altLang="en-US" dirty="0" smtClean="0"/>
              <a:t>뇌간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중뇌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교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연수로 구성</a:t>
            </a: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①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중뇌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: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몸의 평형 유지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안구운동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동공반사 중추</a:t>
            </a: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②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교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: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소뇌와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내뇌를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연결하고 중뇌를 연수까지 연결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호흡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조정계로써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호흡수를 조절함→ 심한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뇌부종으로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인해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뇌교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하부까지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압박시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무호흡을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보임</a:t>
            </a: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③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연수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: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상부는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뇌교와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하부는 척수와 연결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운동신경섬유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뇌의 피질에서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척수로가는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),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감각신경섬유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척수에서 들어오는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)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의 통행로로써 연수의 추체에서 </a:t>
            </a:r>
            <a:r>
              <a:rPr lang="ko-KR" altLang="en-US" sz="2800" u="sng" dirty="0" smtClean="0">
                <a:latin typeface="산돌광수B" charset="-127"/>
                <a:ea typeface="산돌광수B" charset="-127"/>
              </a:rPr>
              <a:t>신경이 교차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한다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endParaRPr lang="en-US" altLang="ko-KR" sz="2800" dirty="0" smtClean="0">
              <a:latin typeface="산돌광수B" charset="-127"/>
              <a:ea typeface="산돌광수B" charset="-127"/>
            </a:endParaRPr>
          </a:p>
          <a:p>
            <a:r>
              <a:rPr lang="ko-KR" altLang="en-US" sz="2800" dirty="0" smtClean="0">
                <a:latin typeface="산돌광수B" charset="-127"/>
                <a:ea typeface="산돌광수B" charset="-127"/>
              </a:rPr>
              <a:t>→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좌측대뇌반구는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우측 신체기관을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우측대뇌반구는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좌측 신체기관을 지배한다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</a:t>
            </a:r>
            <a:endParaRPr lang="ko-KR" altLang="en-US" sz="2800" dirty="0" smtClean="0">
              <a:latin typeface="산돌광수B" charset="-127"/>
              <a:ea typeface="산돌광수B" charset="-127"/>
            </a:endParaRPr>
          </a:p>
          <a:p>
            <a:endParaRPr lang="en-US" altLang="ko-KR" sz="2800" dirty="0" smtClean="0">
              <a:latin typeface="산돌광수B" charset="-127"/>
              <a:ea typeface="산돌광수B" charset="-127"/>
            </a:endParaRPr>
          </a:p>
          <a:p>
            <a:r>
              <a:rPr lang="ko-KR" altLang="en-US" sz="2800" dirty="0" smtClean="0">
                <a:latin typeface="산돌광수B" charset="-127"/>
                <a:ea typeface="산돌광수B" charset="-127"/>
              </a:rPr>
              <a:t/>
            </a:r>
            <a:br>
              <a:rPr lang="ko-KR" altLang="en-US" sz="2800" dirty="0" smtClean="0">
                <a:latin typeface="산돌광수B" charset="-127"/>
                <a:ea typeface="산돌광수B" charset="-127"/>
              </a:rPr>
            </a:br>
            <a:endParaRPr lang="ko-KR" altLang="en-US" sz="2800" dirty="0" smtClean="0">
              <a:latin typeface="산돌광수B" charset="-127"/>
              <a:ea typeface="산돌광수B" charset="-127"/>
            </a:endParaRPr>
          </a:p>
          <a:p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-285768"/>
            <a:ext cx="7467600" cy="1143000"/>
          </a:xfrm>
        </p:spPr>
        <p:txBody>
          <a:bodyPr>
            <a:normAutofit/>
          </a:bodyPr>
          <a:lstStyle/>
          <a:p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4)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소뇌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314" y="714380"/>
            <a:ext cx="8572528" cy="6072206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-</a:t>
            </a:r>
            <a:r>
              <a:rPr lang="ko-KR" altLang="en-US" dirty="0" smtClean="0"/>
              <a:t>대뇌의 </a:t>
            </a:r>
            <a:r>
              <a:rPr lang="ko-KR" altLang="en-US" dirty="0" err="1" smtClean="0"/>
              <a:t>후두엽</a:t>
            </a:r>
            <a:r>
              <a:rPr lang="ko-KR" altLang="en-US" dirty="0" smtClean="0"/>
              <a:t> 아래에 </a:t>
            </a:r>
            <a:r>
              <a:rPr lang="ko-KR" altLang="en-US" dirty="0" err="1" smtClean="0"/>
              <a:t>뇌교</a:t>
            </a:r>
            <a:r>
              <a:rPr lang="ko-KR" altLang="en-US" dirty="0" smtClean="0"/>
              <a:t> 후방에 위치</a:t>
            </a:r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기능</a:t>
            </a:r>
            <a:r>
              <a:rPr lang="en-US" altLang="ko-KR" dirty="0" smtClean="0"/>
              <a:t>:①</a:t>
            </a:r>
            <a:r>
              <a:rPr lang="ko-KR" altLang="en-US" dirty="0" smtClean="0"/>
              <a:t>운동기능 조정과 섬세한 운동</a:t>
            </a:r>
          </a:p>
          <a:p>
            <a:r>
              <a:rPr lang="ko-KR" altLang="en-US" dirty="0" smtClean="0"/>
              <a:t>②평형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위치감각 조절</a:t>
            </a:r>
          </a:p>
          <a:p>
            <a:r>
              <a:rPr lang="ko-KR" altLang="en-US" dirty="0" smtClean="0"/>
              <a:t>③뇌기능 통합</a:t>
            </a:r>
          </a:p>
          <a:p>
            <a:r>
              <a:rPr lang="en-US" altLang="ko-KR" dirty="0" smtClean="0"/>
              <a:t>-</a:t>
            </a:r>
            <a:r>
              <a:rPr lang="ko-KR" altLang="en-US" dirty="0" err="1" smtClean="0"/>
              <a:t>손상시</a:t>
            </a:r>
            <a:r>
              <a:rPr lang="en-US" altLang="ko-KR" dirty="0" smtClean="0"/>
              <a:t>: </a:t>
            </a:r>
            <a:r>
              <a:rPr lang="ko-KR" altLang="en-US" dirty="0" smtClean="0"/>
              <a:t>움직일 때 진전 있어서 그릇 자주 떨어뜨려 깬다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-21433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/>
            </a:r>
            <a:b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</a:br>
            <a:r>
              <a:rPr lang="ko-KR" altLang="en-US" sz="49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뇌의 보호구조</a:t>
            </a:r>
            <a:r>
              <a:rPr lang="en-US" altLang="ko-KR" sz="49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1)</a:t>
            </a:r>
            <a:r>
              <a:rPr lang="ko-KR" altLang="en-US" sz="49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뇌막</a:t>
            </a:r>
            <a:endParaRPr lang="ko-KR" altLang="en-US" sz="49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158" y="928670"/>
            <a:ext cx="8143932" cy="5786478"/>
          </a:xfrm>
        </p:spPr>
        <p:txBody>
          <a:bodyPr>
            <a:normAutofit/>
          </a:bodyPr>
          <a:lstStyle/>
          <a:p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뇌막은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대뇌반구와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척수를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덮고있으며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대뇌와 척수를 지지하고 보호하며 영양과 혈액 공급의 통로 역할</a:t>
            </a: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경막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지주막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연막으로 구성</a:t>
            </a: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2800" dirty="0" smtClean="0"/>
              <a:t>①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경막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뇌막 중 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가장 바깥쪽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에 있는 질긴 결합조직으로 구성된 막으로 뇌를 싸고 있는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뇌경막과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 척수를 싸고 있는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척수경막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2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종류로 구분된다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2800" dirty="0" smtClean="0"/>
              <a:t>②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지주막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3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개의 뇌막 중에서 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중간층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으로 섬세한 그물 모양으로 뇌막 위로 퍼져있다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2800" dirty="0" smtClean="0">
                <a:latin typeface="산돌광수B" charset="-127"/>
                <a:ea typeface="산돌광수B" charset="-127"/>
              </a:rPr>
              <a:t>*지주막하공간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: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지주막과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연막 사이의 공간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뇌척수액이 순환하고 있다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</a:t>
            </a:r>
          </a:p>
          <a:p>
            <a:pPr>
              <a:buNone/>
            </a:pP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2800" dirty="0" smtClean="0"/>
              <a:t>③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연막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뇌를 직접 싸고 있는 투명한 막으로 뇌와 척수의 아래쪽 세포들에 영양을 공급하는 혈관들을 지지한다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 </a:t>
            </a:r>
            <a:endParaRPr lang="ko-KR" altLang="en-US" sz="2800" dirty="0" smtClean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6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3487" y="585480"/>
            <a:ext cx="8919107" cy="57010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6" y="491971"/>
            <a:ext cx="8858280" cy="57945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85728"/>
            <a:ext cx="9143999" cy="65722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2)</a:t>
            </a:r>
            <a:r>
              <a:rPr lang="ko-KR" altLang="en-US" sz="32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뇌척수액</a:t>
            </a:r>
            <a:r>
              <a:rPr lang="en-US" altLang="ko-KR" sz="3200" b="1" dirty="0" smtClean="0"/>
              <a:t> </a:t>
            </a:r>
            <a:r>
              <a:rPr lang="en-US" altLang="ko-KR" sz="3200" b="1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(cerebrospinal fluid, CSF)</a:t>
            </a:r>
            <a:r>
              <a:rPr lang="ko-KR" altLang="en-US" sz="32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</a:t>
            </a:r>
            <a:endParaRPr lang="ko-KR" altLang="en-US" sz="32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2844" y="714356"/>
            <a:ext cx="8572528" cy="6000768"/>
          </a:xfrm>
        </p:spPr>
        <p:txBody>
          <a:bodyPr>
            <a:normAutofit fontScale="92500" lnSpcReduction="20000"/>
          </a:bodyPr>
          <a:lstStyle/>
          <a:p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지주막하공간과 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뇌실을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 채우고 있으면서 뇌와 척수를 싸고 있는 맑은 액체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dirty="0" smtClean="0"/>
              <a:t>①특징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무색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무미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무취</a:t>
            </a:r>
          </a:p>
          <a:p>
            <a:r>
              <a:rPr lang="ko-KR" altLang="en-US" dirty="0" smtClean="0"/>
              <a:t>②압력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측위에서</a:t>
            </a:r>
            <a:r>
              <a:rPr lang="ko-KR" altLang="en-US" dirty="0" smtClean="0"/>
              <a:t> 약 </a:t>
            </a:r>
            <a:r>
              <a:rPr lang="en-US" altLang="ko-KR" dirty="0" smtClean="0"/>
              <a:t>60~180mmH2O</a:t>
            </a:r>
            <a:r>
              <a:rPr lang="ko-KR" altLang="en-US" dirty="0" smtClean="0"/>
              <a:t>의 일정한 압력 유지</a:t>
            </a:r>
          </a:p>
          <a:p>
            <a:r>
              <a:rPr lang="ko-KR" altLang="en-US" dirty="0" smtClean="0"/>
              <a:t>③</a:t>
            </a:r>
            <a:r>
              <a:rPr lang="ko-KR" altLang="en-US" dirty="0" err="1" smtClean="0"/>
              <a:t>뇌실에</a:t>
            </a:r>
            <a:r>
              <a:rPr lang="ko-KR" altLang="en-US" dirty="0" smtClean="0"/>
              <a:t> 있는 </a:t>
            </a:r>
            <a:r>
              <a:rPr lang="ko-KR" altLang="en-US" dirty="0" err="1" smtClean="0"/>
              <a:t>맥락총의</a:t>
            </a:r>
            <a:r>
              <a:rPr lang="ko-KR" altLang="en-US" dirty="0" smtClean="0"/>
              <a:t> 분비 및 확산 작용에 의해 혈액으로부터 생산되어 </a:t>
            </a:r>
            <a:r>
              <a:rPr lang="ko-KR" altLang="en-US" dirty="0" err="1" smtClean="0"/>
              <a:t>지주막</a:t>
            </a:r>
            <a:r>
              <a:rPr lang="ko-KR" altLang="en-US" dirty="0" smtClean="0"/>
              <a:t> 융모를      통해 두개골의 정맥순환으로 흡수</a:t>
            </a:r>
          </a:p>
          <a:p>
            <a:r>
              <a:rPr lang="ko-KR" altLang="en-US" dirty="0" smtClean="0"/>
              <a:t>④기능</a:t>
            </a:r>
            <a:r>
              <a:rPr lang="en-US" altLang="ko-KR" dirty="0" smtClean="0"/>
              <a:t>: </a:t>
            </a:r>
            <a:r>
              <a:rPr lang="ko-KR" altLang="en-US" dirty="0" smtClean="0"/>
              <a:t>외부충격으로부터 뇌와 척수를 보호</a:t>
            </a:r>
          </a:p>
          <a:p>
            <a:r>
              <a:rPr lang="ko-KR" altLang="en-US" dirty="0" smtClean="0"/>
              <a:t>        </a:t>
            </a:r>
            <a:r>
              <a:rPr lang="ko-KR" altLang="en-US" dirty="0" err="1" smtClean="0"/>
              <a:t>외상시</a:t>
            </a:r>
            <a:r>
              <a:rPr lang="ko-KR" altLang="en-US" dirty="0" smtClean="0"/>
              <a:t> 중추신경계로 전달되는 충격 감소</a:t>
            </a:r>
          </a:p>
          <a:p>
            <a:r>
              <a:rPr lang="ko-KR" altLang="en-US" dirty="0" smtClean="0"/>
              <a:t>        영양소를 신경세포에 공급하며 노폐물 제거</a:t>
            </a:r>
          </a:p>
          <a:p>
            <a:r>
              <a:rPr lang="ko-KR" altLang="en-US" dirty="0" smtClean="0"/>
              <a:t>⑤뇌척수액</a:t>
            </a:r>
            <a:r>
              <a:rPr lang="en-US" altLang="ko-KR" dirty="0" smtClean="0"/>
              <a:t>(CSF)</a:t>
            </a:r>
            <a:r>
              <a:rPr lang="ko-KR" altLang="en-US" dirty="0" smtClean="0"/>
              <a:t>의 흐름이 차단되면 두개내압</a:t>
            </a:r>
            <a:r>
              <a:rPr lang="en-US" altLang="ko-KR" dirty="0" smtClean="0"/>
              <a:t>(ICP)</a:t>
            </a:r>
            <a:r>
              <a:rPr lang="ko-KR" altLang="en-US" dirty="0" smtClean="0"/>
              <a:t>상승함 </a:t>
            </a:r>
          </a:p>
          <a:p>
            <a:endParaRPr lang="en-US" altLang="ko-KR" sz="3200" dirty="0" smtClean="0">
              <a:latin typeface="산돌광수B" pitchFamily="18" charset="-127"/>
              <a:ea typeface="산돌광수B" pitchFamily="18" charset="-127"/>
            </a:endParaRPr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산돌광수B" charset="-127"/>
                <a:ea typeface="산돌광수B" charset="-127"/>
              </a:rPr>
              <a:t>3)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뇌의 혈액공급</a:t>
            </a:r>
            <a:endParaRPr lang="ko-KR" altLang="en-US" dirty="0">
              <a:latin typeface="산돌광수B" charset="-127"/>
              <a:ea typeface="산돌광수B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뇌의 신경조직은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심박출량의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15%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인 분당 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750ml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의 혈액을 공급 받는다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</a:t>
            </a: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한쌍의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내경동맥과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한쌍의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추골동맥에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의해 혈액공급</a:t>
            </a:r>
            <a:endParaRPr lang="en-US" altLang="ko-KR" sz="2800" dirty="0" smtClean="0">
              <a:latin typeface="산돌광수B" charset="-127"/>
              <a:ea typeface="산돌광수B" charset="-127"/>
            </a:endParaRP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두개내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혈액공급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: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한쌍의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내경동맥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한쌍의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추골동맥에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의해 공급</a:t>
            </a:r>
          </a:p>
          <a:p>
            <a:r>
              <a:rPr lang="ko-KR" altLang="en-US" sz="2800" dirty="0" smtClean="0">
                <a:latin typeface="산돌광수B" charset="-127"/>
                <a:ea typeface="산돌광수B" charset="-127"/>
              </a:rPr>
              <a:t>→이 동맥들은 모두 뇌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기저부에서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연결되어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윌리스환을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형성</a:t>
            </a:r>
          </a:p>
          <a:p>
            <a:r>
              <a:rPr lang="ko-KR" altLang="en-US" sz="2800" dirty="0" smtClean="0">
                <a:latin typeface="산돌광수B" charset="-127"/>
                <a:ea typeface="산돌광수B" charset="-127"/>
              </a:rPr>
              <a:t>→만약 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4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개의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동맥중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어느 한곳이 차단되더라도 나머지 혈관으로부터 혈액을 계속 공급받을 수 있어 뇌조직 괴사 방지 </a:t>
            </a:r>
          </a:p>
          <a:p>
            <a:endParaRPr lang="ko-KR" altLang="en-US" sz="2800" dirty="0">
              <a:latin typeface="산돌광수B" charset="-127"/>
              <a:ea typeface="산돌광수B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4348" y="0"/>
            <a:ext cx="7467600" cy="1500174"/>
          </a:xfrm>
        </p:spPr>
        <p:txBody>
          <a:bodyPr>
            <a:normAutofit/>
          </a:bodyPr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4)</a:t>
            </a:r>
            <a:r>
              <a:rPr lang="ko-KR" altLang="en-US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뇌혈관장벽</a:t>
            </a:r>
            <a:r>
              <a:rPr lang="en-US" altLang="ko-KR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(blood- brain barrier)</a:t>
            </a:r>
            <a:r>
              <a:rPr lang="ko-KR" altLang="en-US" sz="5400" dirty="0" smtClean="0">
                <a:solidFill>
                  <a:schemeClr val="tx1"/>
                </a:solidFill>
              </a:rPr>
              <a:t/>
            </a:r>
            <a:br>
              <a:rPr lang="ko-KR" altLang="en-US" sz="5400" dirty="0" smtClean="0">
                <a:solidFill>
                  <a:schemeClr val="tx1"/>
                </a:solidFill>
              </a:rPr>
            </a:b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82" y="714356"/>
            <a:ext cx="8429684" cy="5929354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3200" dirty="0" smtClean="0">
                <a:latin typeface="산돌광수B" charset="-127"/>
                <a:ea typeface="산돌광수B" charset="-127"/>
              </a:rPr>
              <a:t>뇌의 독특한 구조로서 이물질을 비롯한 </a:t>
            </a:r>
            <a:r>
              <a:rPr lang="ko-KR" altLang="en-US" sz="3200" dirty="0" err="1" smtClean="0">
                <a:latin typeface="산돌광수B" charset="-127"/>
                <a:ea typeface="산돌광수B" charset="-127"/>
              </a:rPr>
              <a:t>여러물질들이</a:t>
            </a:r>
            <a:r>
              <a:rPr lang="ko-KR" altLang="en-US" sz="3200" dirty="0" smtClean="0">
                <a:latin typeface="산돌광수B" charset="-127"/>
                <a:ea typeface="산돌광수B" charset="-127"/>
              </a:rPr>
              <a:t> 중추의 신경세포에 접근하지 못하게 하는 역할</a:t>
            </a:r>
            <a:endParaRPr lang="en-US" altLang="ko-KR" sz="3200" dirty="0" smtClean="0">
              <a:latin typeface="산돌광수B" charset="-127"/>
              <a:ea typeface="산돌광수B" charset="-127"/>
            </a:endParaRPr>
          </a:p>
          <a:p>
            <a:r>
              <a:rPr lang="en-US" altLang="ko-KR" sz="32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3200" dirty="0" smtClean="0">
                <a:latin typeface="산돌광수B" charset="-127"/>
                <a:ea typeface="산돌광수B" charset="-127"/>
              </a:rPr>
              <a:t>중추로 유입되는 모든 물질은 반드시 뇌혈관 장벽을 통과</a:t>
            </a:r>
            <a:endParaRPr lang="en-US" altLang="ko-KR" sz="3200" dirty="0" smtClean="0">
              <a:latin typeface="산돌광수B" charset="-127"/>
              <a:ea typeface="산돌광수B" charset="-127"/>
            </a:endParaRPr>
          </a:p>
          <a:p>
            <a:r>
              <a:rPr lang="ko-KR" altLang="en-US" dirty="0" smtClean="0">
                <a:latin typeface="산돌광수B" charset="-127"/>
                <a:ea typeface="산돌광수B" charset="-127"/>
              </a:rPr>
              <a:t>→외상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뇌부종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뇌조직의 저산소증 등에 대한 치료나 약물 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선택시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 뇌혈관장벽의 특성을 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고려해야한다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.</a:t>
            </a:r>
          </a:p>
          <a:p>
            <a:endParaRPr lang="en-US" altLang="ko-KR" sz="32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686312"/>
          </a:xfrm>
        </p:spPr>
        <p:txBody>
          <a:bodyPr>
            <a:normAutofit/>
          </a:bodyPr>
          <a:lstStyle/>
          <a:p>
            <a:r>
              <a:rPr lang="en-US" altLang="ko-KR" sz="4400" dirty="0" smtClean="0">
                <a:latin typeface="산돌광수B" charset="-127"/>
                <a:ea typeface="산돌광수B" charset="-127"/>
              </a:rPr>
              <a:t>          2.</a:t>
            </a:r>
            <a:r>
              <a:rPr lang="ko-KR" altLang="en-US" sz="4400" dirty="0" smtClean="0">
                <a:latin typeface="산돌광수B" charset="-127"/>
                <a:ea typeface="산돌광수B" charset="-127"/>
              </a:rPr>
              <a:t>중추신경계</a:t>
            </a:r>
            <a:r>
              <a:rPr lang="en-US" altLang="ko-KR" sz="44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4400" dirty="0" smtClean="0">
                <a:latin typeface="산돌광수B" charset="-127"/>
                <a:ea typeface="산돌광수B" charset="-127"/>
              </a:rPr>
              <a:t>척수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1.</a:t>
            </a:r>
            <a:r>
              <a:rPr lang="ko-KR" altLang="en-US" dirty="0" smtClean="0"/>
              <a:t>구조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척수는 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척추관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 속에 위치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손가락 굵기의 원추모양의 신경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길이 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45cm</a:t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위로는 뇌의 연수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아래로는 제 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1-2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요추까지 내려와있다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.</a:t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척수는 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31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분절로 구성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/>
              <a:t>-</a:t>
            </a:r>
            <a:br>
              <a:rPr lang="en-US" altLang="ko-KR" dirty="0" smtClean="0"/>
            </a:b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285720" y="4000504"/>
          <a:ext cx="86868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13907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8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경수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목과 </a:t>
                      </a:r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상지의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 횡격막</a:t>
                      </a:r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, </a:t>
                      </a:r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늑간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 관장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12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흉수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흉강과 복부 관장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5</a:t>
                      </a:r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요수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하지와 복부관장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5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천수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하지 관장</a:t>
                      </a:r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,  </a:t>
                      </a:r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요로계와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 장 조절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1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미수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186510"/>
          </a:xfrm>
        </p:spPr>
        <p:txBody>
          <a:bodyPr>
            <a:normAutofit fontScale="90000"/>
          </a:bodyPr>
          <a:lstStyle/>
          <a:p>
            <a:r>
              <a:rPr lang="en-US" altLang="ko-KR" sz="4400" dirty="0" smtClean="0">
                <a:latin typeface="산돌광수B" charset="-127"/>
                <a:ea typeface="산돌광수B" charset="-127"/>
              </a:rPr>
              <a:t>2.</a:t>
            </a:r>
            <a:r>
              <a:rPr lang="ko-KR" altLang="en-US" sz="4400" dirty="0" smtClean="0">
                <a:latin typeface="산돌광수B" charset="-127"/>
                <a:ea typeface="산돌광수B" charset="-127"/>
              </a:rPr>
              <a:t>중추신경계</a:t>
            </a:r>
            <a:r>
              <a:rPr lang="en-US" altLang="ko-KR" sz="44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4400" dirty="0" smtClean="0">
                <a:latin typeface="산돌광수B" charset="-127"/>
                <a:ea typeface="산돌광수B" charset="-127"/>
              </a:rPr>
              <a:t>척수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백질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둥근모양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),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회백질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(H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자모양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)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구성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ko-KR" altLang="en-US" dirty="0" smtClean="0">
                <a:latin typeface="산돌광수B" charset="-127"/>
                <a:ea typeface="산돌광수B" charset="-127"/>
              </a:rPr>
              <a:t>①회백질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전근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후근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)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/>
            </a:r>
            <a:br>
              <a:rPr lang="ko-KR" altLang="en-US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sz="2200" dirty="0" smtClean="0">
                <a:latin typeface="산돌광수B" charset="-127"/>
                <a:ea typeface="산돌광수B" charset="-127"/>
              </a:rPr>
              <a:t>*</a:t>
            </a:r>
            <a:r>
              <a:rPr lang="ko-KR" altLang="en-US" sz="2700" dirty="0" smtClean="0">
                <a:latin typeface="산돌광수B" charset="-127"/>
                <a:ea typeface="산돌광수B" charset="-127"/>
              </a:rPr>
              <a:t>원심성신경은 척수의 전근에서 나오며</a:t>
            </a:r>
            <a:r>
              <a:rPr lang="en-US" altLang="ko-KR" sz="27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700" dirty="0" err="1" smtClean="0">
                <a:latin typeface="산돌광수B" charset="-127"/>
                <a:ea typeface="산돌광수B" charset="-127"/>
              </a:rPr>
              <a:t>구심성</a:t>
            </a:r>
            <a:r>
              <a:rPr lang="ko-KR" altLang="en-US" sz="2700" dirty="0" smtClean="0">
                <a:latin typeface="산돌광수B" charset="-127"/>
                <a:ea typeface="산돌광수B" charset="-127"/>
              </a:rPr>
              <a:t> 감각신경은 척수의 후각으로 들어온다</a:t>
            </a:r>
            <a:r>
              <a:rPr lang="en-US" altLang="ko-KR" sz="2700" dirty="0" smtClean="0">
                <a:latin typeface="산돌광수B" charset="-127"/>
                <a:ea typeface="산돌광수B" charset="-127"/>
              </a:rPr>
              <a:t>.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ko-KR" altLang="en-US" dirty="0" smtClean="0">
                <a:latin typeface="산돌광수B" charset="-127"/>
                <a:ea typeface="산돌광수B" charset="-127"/>
              </a:rPr>
              <a:t>②백질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후방로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전측로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)</a:t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후방로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: 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자세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진동감각을 대뇌피질에 이르기 전에 연수에서 반대쪽으로 교차하여 전달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/>
            </a:r>
            <a:br>
              <a:rPr lang="en-US" altLang="ko-KR" dirty="0" smtClean="0">
                <a:latin typeface="산돌광수B" charset="-127"/>
                <a:ea typeface="산돌광수B" charset="-127"/>
              </a:rPr>
            </a:br>
            <a:r>
              <a:rPr lang="en-US" altLang="ko-KR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dirty="0" err="1" smtClean="0">
                <a:latin typeface="산돌광수B" charset="-127"/>
                <a:ea typeface="산돌광수B" charset="-127"/>
              </a:rPr>
              <a:t>전측로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: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통증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,</a:t>
            </a:r>
            <a:r>
              <a:rPr lang="ko-KR" altLang="en-US" dirty="0" smtClean="0">
                <a:latin typeface="산돌광수B" charset="-127"/>
                <a:ea typeface="산돌광수B" charset="-127"/>
              </a:rPr>
              <a:t>온도감각을 교차하여 시상과 대뇌피질에 전달</a:t>
            </a:r>
            <a:r>
              <a:rPr lang="en-US" altLang="ko-KR" dirty="0" smtClean="0">
                <a:latin typeface="산돌광수B" charset="-127"/>
                <a:ea typeface="산돌광수B" charset="-127"/>
              </a:rPr>
              <a:t>.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214282" y="2357430"/>
          <a:ext cx="86868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32"/>
                <a:gridCol w="1357322"/>
                <a:gridCol w="6329346"/>
              </a:tblGrid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전근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하행자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운동정보전달</a:t>
                      </a:r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(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운동신경</a:t>
                      </a:r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)-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뇌와 척수의 명령을 반응기로 전달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후근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산돌광수B" charset="-127"/>
                          <a:ea typeface="산돌광수B" charset="-127"/>
                        </a:rPr>
                        <a:t>상행자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감각정보전달</a:t>
                      </a:r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(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감각신경</a:t>
                      </a:r>
                      <a:r>
                        <a:rPr lang="en-US" altLang="ko-KR" sz="2400" dirty="0" smtClean="0">
                          <a:latin typeface="산돌광수B" charset="-127"/>
                          <a:ea typeface="산돌광수B" charset="-127"/>
                        </a:rPr>
                        <a:t>)-</a:t>
                      </a:r>
                      <a:r>
                        <a:rPr lang="ko-KR" altLang="en-US" sz="2400" dirty="0" smtClean="0">
                          <a:latin typeface="산돌광수B" charset="-127"/>
                          <a:ea typeface="산돌광수B" charset="-127"/>
                        </a:rPr>
                        <a:t>외부자극을 척수로 전달</a:t>
                      </a:r>
                      <a:endParaRPr lang="ko-KR" altLang="en-US" sz="2400" dirty="0">
                        <a:latin typeface="산돌광수B" charset="-127"/>
                        <a:ea typeface="산돌광수B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2908" y="-642966"/>
            <a:ext cx="4786346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-642966"/>
            <a:ext cx="4929190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8" y="71414"/>
            <a:ext cx="8979726" cy="6643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2.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중추신경계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척수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785818"/>
            <a:ext cx="8643998" cy="5786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2.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기능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가장 중요한 기능은 뇌와 온몸의 신경계를 잇는 역할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 </a:t>
            </a: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말초신경계에서 받아들이는 자극은 척수를 통해 집합해 뇌로 올라가며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마찬가지로 뇌에서 보내는 운동신호는 척수로 내려와서 말초신경계로 보내진다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 </a:t>
            </a:r>
          </a:p>
          <a:p>
            <a:r>
              <a:rPr lang="en-US" altLang="ko-KR" sz="28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척수내에는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반사궁이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있어 뇌를 거치지 않고도 직접 척수에서 반응을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보일수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있다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 </a:t>
            </a:r>
          </a:p>
          <a:p>
            <a:pPr>
              <a:buNone/>
            </a:pPr>
            <a:r>
              <a:rPr lang="ko-KR" altLang="en-US" sz="2800" dirty="0" smtClean="0">
                <a:latin typeface="산돌광수B" charset="-127"/>
                <a:ea typeface="산돌광수B" charset="-127"/>
              </a:rPr>
              <a:t>예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)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무릎을 망치로 가볍게 쳐서 자극을 받으면 감각섬유가 </a:t>
            </a:r>
            <a:r>
              <a:rPr lang="ko-KR" altLang="en-US" sz="2800" dirty="0" err="1" smtClean="0">
                <a:latin typeface="산돌광수B" charset="-127"/>
                <a:ea typeface="산돌광수B" charset="-127"/>
              </a:rPr>
              <a:t>후근을</a:t>
            </a:r>
            <a:r>
              <a:rPr lang="ko-KR" altLang="en-US" sz="2800" dirty="0" smtClean="0">
                <a:latin typeface="산돌광수B" charset="-127"/>
                <a:ea typeface="산돌광수B" charset="-127"/>
              </a:rPr>
              <a:t> 거쳐 척수에 도착한 후 척수에서는 운동섬유가 전근을 거쳐 다리를 올리는 근육반사를 만들어서 근육을 움직이게 하는 것이다</a:t>
            </a:r>
            <a:r>
              <a:rPr lang="en-US" altLang="ko-KR" sz="2800" dirty="0" smtClean="0">
                <a:latin typeface="산돌광수B" charset="-127"/>
                <a:ea typeface="산돌광수B" charset="-127"/>
              </a:rPr>
              <a:t>.  </a:t>
            </a:r>
          </a:p>
          <a:p>
            <a:endParaRPr lang="ko-KR" altLang="en-US" sz="2800" dirty="0" smtClean="0"/>
          </a:p>
          <a:p>
            <a:pPr>
              <a:buNone/>
            </a:pP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3741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0"/>
            <a:ext cx="8715436" cy="66437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4862" y="-285776"/>
            <a:ext cx="7467600" cy="857256"/>
          </a:xfrm>
        </p:spPr>
        <p:txBody>
          <a:bodyPr>
            <a:normAutofit/>
          </a:bodyPr>
          <a:lstStyle/>
          <a:p>
            <a:pPr algn="ctr"/>
            <a:r>
              <a:rPr lang="en-US" altLang="ko-KR" sz="2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3.</a:t>
            </a:r>
            <a:r>
              <a:rPr lang="ko-KR" altLang="en-US" sz="2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말초신경계</a:t>
            </a:r>
            <a:r>
              <a:rPr lang="en-US" altLang="ko-KR" sz="2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뇌신경</a:t>
            </a:r>
            <a:endParaRPr lang="ko-KR" altLang="en-US" sz="2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0" y="285728"/>
          <a:ext cx="9144000" cy="640080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048000"/>
                <a:gridCol w="3048000"/>
                <a:gridCol w="3048000"/>
              </a:tblGrid>
              <a:tr h="2249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뇌신경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신경의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 형태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신경의 기능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후신경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감각신경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지각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냄새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2.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시신경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감각신경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지각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시각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1475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3.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동안신경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algn="ctr" latinLnBrk="1"/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눈의 움직임과 동공의 크기 조절</a:t>
                      </a:r>
                    </a:p>
                  </a:txBody>
                  <a:tcPr/>
                </a:tc>
              </a:tr>
              <a:tr h="2514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4.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활차신경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1409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6.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외전신경</a:t>
                      </a:r>
                    </a:p>
                    <a:p>
                      <a:pPr algn="ctr" latinLnBrk="1"/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4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57230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5.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삼차신경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</a:p>
                    <a:p>
                      <a:pPr algn="ctr" latinLnBrk="1"/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저작기능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연하기능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지각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안면지각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3713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7.</a:t>
                      </a:r>
                      <a:r>
                        <a:rPr lang="ko-KR" altLang="en-US" sz="1800" b="0" baseline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안면신경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안면근 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지각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혀의 앞 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2/3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의 미각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3132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8.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청신경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감각신경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청각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평형감각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278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9.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설인신경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구개반사 조절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혀의움직임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지각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인두와 혀 후면 미각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278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10.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미주신경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구개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인두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후두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(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발성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)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 많은 자율신경계 기능 조절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5972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11.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부신경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흉쇄유돌근과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 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승모근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 운동조절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인두 후두 근육운동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171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12.</a:t>
                      </a:r>
                      <a:r>
                        <a:rPr lang="ko-KR" altLang="en-US" sz="18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설하신경</a:t>
                      </a:r>
                      <a:endParaRPr lang="en-US" altLang="ko-KR" sz="18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-</a:t>
                      </a:r>
                      <a:r>
                        <a:rPr lang="ko-KR" altLang="en-US" sz="18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혀 운동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14338"/>
            <a:ext cx="9144000" cy="7072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1514" y="-82552"/>
            <a:ext cx="8329642" cy="939784"/>
          </a:xfrm>
        </p:spPr>
        <p:txBody>
          <a:bodyPr>
            <a:noAutofit/>
          </a:bodyPr>
          <a:lstStyle/>
          <a:p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3.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말초신경계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 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</a:t>
            </a:r>
            <a:r>
              <a:rPr lang="ko-KR" altLang="en-US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수신경</a:t>
            </a:r>
            <a:endParaRPr lang="ko-KR" altLang="en-US" sz="4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82" y="785794"/>
            <a:ext cx="8429684" cy="5786478"/>
          </a:xfrm>
        </p:spPr>
        <p:txBody>
          <a:bodyPr>
            <a:normAutofit/>
          </a:bodyPr>
          <a:lstStyle/>
          <a:p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척수는 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31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쌍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의 척수신경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-8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쌍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경신경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12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쌍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흉신경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5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쌍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요신경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5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쌍 천수신경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1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쌍의 미수신경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종류는 운동섬유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감각섬유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02cjrcntlsrudwkdbftlsrud8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0"/>
            <a:ext cx="8715436" cy="6715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2910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4.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자율신경계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-32" y="955552"/>
            <a:ext cx="9001156" cy="5688158"/>
          </a:xfrm>
        </p:spPr>
        <p:txBody>
          <a:bodyPr>
            <a:normAutofit/>
          </a:bodyPr>
          <a:lstStyle/>
          <a:p>
            <a:r>
              <a:rPr lang="en-US" altLang="ko-KR" sz="36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불수의적신경계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: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대뇌의 의지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(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개인의 </a:t>
            </a:r>
            <a:r>
              <a:rPr lang="ko-KR" altLang="en-US" sz="3600" dirty="0" err="1" smtClean="0">
                <a:latin typeface="산돌광수B" charset="-127"/>
                <a:ea typeface="산돌광수B" charset="-127"/>
              </a:rPr>
              <a:t>어떤의도나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 욕망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)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에 의해 신경활동이 일어나지 않고 무의식적인 반사에서 이루어진다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.</a:t>
            </a:r>
          </a:p>
          <a:p>
            <a:r>
              <a:rPr lang="en-US" altLang="ko-KR" sz="36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내장과 혈관에 분포</a:t>
            </a:r>
            <a:endParaRPr lang="en-US" altLang="ko-KR" sz="3600" dirty="0" smtClean="0">
              <a:latin typeface="산돌광수B" charset="-127"/>
              <a:ea typeface="산돌광수B" charset="-127"/>
            </a:endParaRPr>
          </a:p>
          <a:p>
            <a:r>
              <a:rPr lang="en-US" altLang="ko-KR" sz="36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자율신경의 </a:t>
            </a:r>
            <a:r>
              <a:rPr lang="ko-KR" altLang="en-US" sz="3600" dirty="0" err="1" smtClean="0">
                <a:latin typeface="산돌광수B" charset="-127"/>
                <a:ea typeface="산돌광수B" charset="-127"/>
              </a:rPr>
              <a:t>축삭은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 </a:t>
            </a:r>
            <a:r>
              <a:rPr lang="ko-KR" altLang="en-US" sz="3600" dirty="0" err="1" smtClean="0">
                <a:latin typeface="산돌광수B" charset="-127"/>
                <a:ea typeface="산돌광수B" charset="-127"/>
              </a:rPr>
              <a:t>전두엽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 피질 → 시상하부 →</a:t>
            </a:r>
          </a:p>
          <a:p>
            <a:r>
              <a:rPr lang="ko-KR" altLang="en-US" sz="3600" dirty="0" smtClean="0">
                <a:latin typeface="산돌광수B" charset="-127"/>
                <a:ea typeface="산돌광수B" charset="-127"/>
              </a:rPr>
              <a:t>뇌간 →척수로 이어진다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.</a:t>
            </a:r>
          </a:p>
          <a:p>
            <a:r>
              <a:rPr lang="en-US" altLang="ko-KR" sz="3600" dirty="0" smtClean="0">
                <a:latin typeface="산돌광수B" charset="-127"/>
                <a:ea typeface="산돌광수B" charset="-127"/>
              </a:rPr>
              <a:t>-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교감신경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부교감신경으로 구성되며 길항작용 →</a:t>
            </a:r>
            <a:r>
              <a:rPr lang="ko-KR" altLang="en-US" sz="3600" dirty="0" err="1" smtClean="0">
                <a:latin typeface="산돌광수B" charset="-127"/>
                <a:ea typeface="산돌광수B" charset="-127"/>
              </a:rPr>
              <a:t>인체내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 기능을 조절</a:t>
            </a:r>
            <a:r>
              <a:rPr lang="en-US" altLang="ko-KR" sz="3600" dirty="0" smtClean="0">
                <a:latin typeface="산돌광수B" charset="-127"/>
                <a:ea typeface="산돌광수B" charset="-127"/>
              </a:rPr>
              <a:t>, </a:t>
            </a:r>
            <a:r>
              <a:rPr lang="ko-KR" altLang="en-US" sz="3600" dirty="0" smtClean="0">
                <a:latin typeface="산돌광수B" charset="-127"/>
                <a:ea typeface="산돌광수B" charset="-127"/>
              </a:rPr>
              <a:t>평형을 </a:t>
            </a:r>
            <a:r>
              <a:rPr lang="ko-KR" altLang="en-US" sz="3600" dirty="0" err="1" smtClean="0">
                <a:latin typeface="산돌광수B" charset="-127"/>
                <a:ea typeface="산돌광수B" charset="-127"/>
              </a:rPr>
              <a:t>이루기위함</a:t>
            </a:r>
            <a:endParaRPr lang="en-US" altLang="ko-KR" sz="3600" dirty="0" smtClean="0">
              <a:latin typeface="산돌광수B" charset="-127"/>
              <a:ea typeface="산돌광수B" charset="-127"/>
            </a:endParaRPr>
          </a:p>
          <a:p>
            <a:endParaRPr lang="en-US" altLang="ko-KR" sz="3600" dirty="0" smtClean="0">
              <a:latin typeface="산돌광수B" charset="-127"/>
              <a:ea typeface="산돌광수B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내용 개체 틀 6"/>
          <p:cNvGraphicFramePr>
            <a:graphicFrameLocks noGrp="1"/>
          </p:cNvGraphicFramePr>
          <p:nvPr>
            <p:ph idx="1"/>
          </p:nvPr>
        </p:nvGraphicFramePr>
        <p:xfrm>
          <a:off x="457200" y="714360"/>
          <a:ext cx="8686800" cy="6143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2895600"/>
                <a:gridCol w="2895600"/>
              </a:tblGrid>
              <a:tr h="39066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부위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부교감신경작용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교감신경작용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동공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수축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확대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거리조절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근거리조절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원거리조절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기관지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수축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확장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호흡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억제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촉진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심장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박동수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저하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증가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혈압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상승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혈관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팽창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수축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포도당신생작용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당원분해와 지질분해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위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소화액분비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촉진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억제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소화관운동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촉진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억제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비뇨기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방광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수축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이완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괄약근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열림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닫힘</a:t>
                      </a:r>
                      <a:endParaRPr lang="ko-KR" altLang="en-US" dirty="0"/>
                    </a:p>
                  </a:txBody>
                  <a:tcPr/>
                </a:tc>
              </a:tr>
              <a:tr h="6743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부신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에피네프린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err="1" smtClean="0"/>
                        <a:t>노어에피네프린분비</a:t>
                      </a:r>
                      <a:endParaRPr lang="ko-KR" altLang="en-US" dirty="0"/>
                    </a:p>
                  </a:txBody>
                  <a:tcPr/>
                </a:tc>
              </a:tr>
              <a:tr h="3906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음경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발기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사정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571472" y="285728"/>
            <a:ext cx="33575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 smtClean="0">
                <a:latin typeface="산돌광수B" charset="-127"/>
                <a:ea typeface="산돌광수B" charset="-127"/>
              </a:rPr>
              <a:t>자율신경계 영향</a:t>
            </a:r>
          </a:p>
        </p:txBody>
      </p:sp>
      <p:sp>
        <p:nvSpPr>
          <p:cNvPr id="9" name="포인트가 5개인 별 8"/>
          <p:cNvSpPr/>
          <p:nvPr/>
        </p:nvSpPr>
        <p:spPr>
          <a:xfrm>
            <a:off x="285720" y="428604"/>
            <a:ext cx="357190" cy="2857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0" y="-330629"/>
          <a:ext cx="9144000" cy="6902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1163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용어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의미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용어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의미</a:t>
                      </a:r>
                    </a:p>
                  </a:txBody>
                  <a:tcPr marL="64770" marR="64770" marT="17780" marB="17780" anchor="ctr"/>
                </a:tc>
              </a:tr>
              <a:tr h="92568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CNS(central nervous system)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중추신경계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spinal cord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척수</a:t>
                      </a:r>
                    </a:p>
                  </a:txBody>
                  <a:tcPr marL="64770" marR="64770" marT="17780" marB="17780" anchor="ctr"/>
                </a:tc>
              </a:tr>
              <a:tr h="17874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brain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뇌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PNS(peripheral nervous system)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말초신경계</a:t>
                      </a:r>
                    </a:p>
                  </a:txBody>
                  <a:tcPr marL="64770" marR="64770" marT="17780" marB="1778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cerebrum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대뇌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cranial nerves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뇌신경</a:t>
                      </a:r>
                    </a:p>
                  </a:txBody>
                  <a:tcPr marL="64770" marR="64770" marT="17780" marB="1778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frontal lobe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 err="1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전두엽</a:t>
                      </a:r>
                      <a:endParaRPr lang="ko-KR" altLang="en-US" sz="1600" b="0" i="0" spc="0" dirty="0">
                        <a:solidFill>
                          <a:srgbClr val="000000"/>
                        </a:solidFill>
                        <a:latin typeface="산돌광수B" charset="-127"/>
                        <a:ea typeface="산돌광수B" charset="-127"/>
                      </a:endParaRP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spinal nerves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척수신경</a:t>
                      </a:r>
                    </a:p>
                  </a:txBody>
                  <a:tcPr marL="64770" marR="64770" marT="17780" marB="17780" anchor="ctr"/>
                </a:tc>
              </a:tr>
              <a:tr h="74548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parietal lobe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두정엽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sensory nerves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감각신경</a:t>
                      </a:r>
                    </a:p>
                  </a:txBody>
                  <a:tcPr marL="64770" marR="64770" marT="17780" marB="1778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temporal lobe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측두엽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motor nerves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운동신경</a:t>
                      </a:r>
                    </a:p>
                  </a:txBody>
                  <a:tcPr marL="64770" marR="64770" marT="17780" marB="1778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occipital lobe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후두엽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ANS(autonomic nervous system)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자율신경계</a:t>
                      </a:r>
                    </a:p>
                  </a:txBody>
                  <a:tcPr marL="64770" marR="64770" marT="17780" marB="17780" anchor="ctr"/>
                </a:tc>
              </a:tr>
              <a:tr h="113229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diencephalon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간뇌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sympathetic nervous system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교감신경계</a:t>
                      </a:r>
                    </a:p>
                  </a:txBody>
                  <a:tcPr marL="64770" marR="64770" marT="17780" marB="1778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hypothalamus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시상하부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parasympathetic nervous system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부교감신경계</a:t>
                      </a:r>
                    </a:p>
                  </a:txBody>
                  <a:tcPr marL="64770" marR="64770" marT="17780" marB="17780" anchor="ctr"/>
                </a:tc>
              </a:tr>
              <a:tr h="7126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brainstem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뇌간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neuron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신경원</a:t>
                      </a:r>
                    </a:p>
                  </a:txBody>
                  <a:tcPr marL="64770" marR="64770" marT="17780" marB="1778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cerebellum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소뇌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 dirty="0" err="1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glia</a:t>
                      </a:r>
                      <a:endParaRPr lang="en-US" sz="1600" b="0" i="0" spc="0" dirty="0">
                        <a:solidFill>
                          <a:srgbClr val="000000"/>
                        </a:solidFill>
                        <a:latin typeface="산돌광수B" charset="-127"/>
                        <a:ea typeface="산돌광수B" charset="-127"/>
                      </a:endParaRP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 err="1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신경교</a:t>
                      </a:r>
                      <a:endParaRPr lang="ko-KR" altLang="en-US" sz="1600" b="0" i="0" spc="0" dirty="0">
                        <a:solidFill>
                          <a:srgbClr val="000000"/>
                        </a:solidFill>
                        <a:latin typeface="산돌광수B" charset="-127"/>
                        <a:ea typeface="산돌광수B" charset="-127"/>
                      </a:endParaRPr>
                    </a:p>
                  </a:txBody>
                  <a:tcPr marL="64770" marR="64770" marT="17780" marB="17780" anchor="ctr"/>
                </a:tc>
              </a:tr>
              <a:tr h="95209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CSF(cerebrospinal fluid)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뇌척수액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 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i="0" spc="0" dirty="0">
                          <a:solidFill>
                            <a:srgbClr val="000000"/>
                          </a:solidFill>
                          <a:latin typeface="산돌광수B" charset="-127"/>
                          <a:ea typeface="산돌광수B" charset="-127"/>
                        </a:rPr>
                        <a:t> </a:t>
                      </a:r>
                    </a:p>
                  </a:txBody>
                  <a:tcPr marL="64770" marR="64770" marT="17780" marB="1778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>
                <a:hlinkClick r:id="rId2"/>
              </a:rPr>
              <a:t>http://calcho1.blog.me/20088403907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hlinkClick r:id="rId3"/>
              </a:rPr>
              <a:t>http://calcho1.blog.me/20088462077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ko-KR" altLang="en-US" sz="4400" dirty="0" smtClean="0">
                <a:latin typeface="산돌광수B" charset="-127"/>
                <a:ea typeface="산돌광수B" charset="-127"/>
              </a:rPr>
              <a:t>수고하셨습니다</a:t>
            </a:r>
            <a:r>
              <a:rPr lang="en-US" altLang="ko-KR" sz="4400" dirty="0" smtClean="0">
                <a:latin typeface="산돌광수B" charset="-127"/>
                <a:ea typeface="산돌광수B" charset="-127"/>
              </a:rPr>
              <a:t>.</a:t>
            </a:r>
          </a:p>
          <a:p>
            <a:pPr algn="ctr"/>
            <a:r>
              <a:rPr lang="ko-KR" altLang="en-US" sz="4400" dirty="0" smtClean="0">
                <a:latin typeface="산돌광수B" charset="-127"/>
                <a:ea typeface="산돌광수B" charset="-127"/>
              </a:rPr>
              <a:t>신경계 부분에서 조금이나마 자유로워졌기를 바라면서 수업 마치겠습니다</a:t>
            </a:r>
            <a:r>
              <a:rPr lang="en-US" altLang="ko-KR" sz="4400" dirty="0" smtClean="0">
                <a:latin typeface="산돌광수B" charset="-127"/>
                <a:ea typeface="산돌광수B" charset="-127"/>
              </a:rPr>
              <a:t>.^^</a:t>
            </a:r>
            <a:endParaRPr lang="ko-KR" altLang="en-US" sz="4400" dirty="0">
              <a:latin typeface="산돌광수B" charset="-127"/>
              <a:ea typeface="산돌광수B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트렉">
  <a:themeElements>
    <a:clrScheme name="트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트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트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874</TotalTime>
  <Words>1094</Words>
  <Application>Microsoft Office PowerPoint</Application>
  <PresentationFormat>화면 슬라이드 쇼(4:3)</PresentationFormat>
  <Paragraphs>273</Paragraphs>
  <Slides>32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42" baseType="lpstr">
      <vt:lpstr>굴림</vt:lpstr>
      <vt:lpstr>Arial</vt:lpstr>
      <vt:lpstr>HY헤드라인M</vt:lpstr>
      <vt:lpstr>산돌광수B</vt:lpstr>
      <vt:lpstr>Wingdings 2</vt:lpstr>
      <vt:lpstr>Franklin Gothic Medium</vt:lpstr>
      <vt:lpstr>돋움</vt:lpstr>
      <vt:lpstr>Franklin Gothic Book</vt:lpstr>
      <vt:lpstr>맑은 고딕</vt:lpstr>
      <vt:lpstr>트렉</vt:lpstr>
      <vt:lpstr>생물특강</vt:lpstr>
      <vt:lpstr>1.신경계 구조 및 기능</vt:lpstr>
      <vt:lpstr>1.신경계 구조 및 기능</vt:lpstr>
      <vt:lpstr>1.신경계 구조 및 기능 1.신경원- 신경흥분을 전달하는 신경세포의 구조적 단위, 세포체(핵 존재), 수상돌기(자극을 받                                       아 세포체에 신경흥분을 전달), 축삭(자극을 다음 뉴런까지 연결)으로 구성 2.신경교- 신경원을 지지, 영양공급하며 보호하는 역할            </vt:lpstr>
      <vt:lpstr>2.중추신경계-뇌 -대뇌, 간뇌, 뇌간(중뇌, 교 연수), 소뇌</vt:lpstr>
      <vt:lpstr>1)대뇌</vt:lpstr>
      <vt:lpstr>대뇌엽의 기능</vt:lpstr>
      <vt:lpstr>슬라이드 8</vt:lpstr>
      <vt:lpstr>2)간뇌</vt:lpstr>
      <vt:lpstr>3)뇌간</vt:lpstr>
      <vt:lpstr>4)소뇌</vt:lpstr>
      <vt:lpstr> 뇌의 보호구조 1)뇌막</vt:lpstr>
      <vt:lpstr>슬라이드 13</vt:lpstr>
      <vt:lpstr>슬라이드 14</vt:lpstr>
      <vt:lpstr>슬라이드 15</vt:lpstr>
      <vt:lpstr>2)뇌척수액 (cerebrospinal fluid, CSF) </vt:lpstr>
      <vt:lpstr>3)뇌의 혈액공급</vt:lpstr>
      <vt:lpstr>4)뇌혈관장벽 (blood- brain barrier) </vt:lpstr>
      <vt:lpstr>          2.중추신경계-척수 1.구조 -척수는 척추관 속에 위치, 손가락 굵기의 원추모양의 신경, 길이 45cm -위로는 뇌의 연수, 아래로는 제 1-2요추까지 내려와있다. -척수는 31분절로 구성 - </vt:lpstr>
      <vt:lpstr>2.중추신경계-척수 -백질(둥근모양),회백질(H자모양)구성 ①회백질(전근, 후근)    *원심성신경은 척수의 전근에서 나오며, 구심성 감각신경은 척수의 후각으로 들어온다. ②백질(후방로, 전측로) -후방로: 자세, 진동감각을 대뇌피질에 이르기 전에 연수에서 반대쪽으로 교차하여 전달 -전측로:통증,온도감각을 교차하여 시상과 대뇌피질에 전달.  </vt:lpstr>
      <vt:lpstr>슬라이드 21</vt:lpstr>
      <vt:lpstr>슬라이드 22</vt:lpstr>
      <vt:lpstr>2.중추신경계-척수</vt:lpstr>
      <vt:lpstr>슬라이드 24</vt:lpstr>
      <vt:lpstr>3.말초신경계- 뇌신경</vt:lpstr>
      <vt:lpstr>슬라이드 26</vt:lpstr>
      <vt:lpstr>3.말초신경계- 척수신경</vt:lpstr>
      <vt:lpstr>슬라이드 28</vt:lpstr>
      <vt:lpstr>4.자율신경계</vt:lpstr>
      <vt:lpstr>슬라이드 30</vt:lpstr>
      <vt:lpstr>슬라이드 31</vt:lpstr>
      <vt:lpstr>http://calcho1.blog.me/20088403907 http://calcho1.blog.me/20088462077 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생물특강</dc:title>
  <dc:creator>SEC</dc:creator>
  <cp:lastModifiedBy>user</cp:lastModifiedBy>
  <cp:revision>97</cp:revision>
  <dcterms:created xsi:type="dcterms:W3CDTF">2010-01-29T01:39:09Z</dcterms:created>
  <dcterms:modified xsi:type="dcterms:W3CDTF">2011-03-03T09:30:08Z</dcterms:modified>
</cp:coreProperties>
</file>