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5" r:id="rId18"/>
    <p:sldId id="273" r:id="rId19"/>
    <p:sldId id="274" r:id="rId20"/>
    <p:sldId id="276" r:id="rId21"/>
    <p:sldId id="277" r:id="rId22"/>
    <p:sldId id="278" r:id="rId23"/>
    <p:sldId id="280" r:id="rId24"/>
    <p:sldId id="281" r:id="rId25"/>
    <p:sldId id="282" r:id="rId26"/>
    <p:sldId id="279" r:id="rId27"/>
  </p:sldIdLst>
  <p:sldSz cx="9144000" cy="6858000" type="screen4x3"/>
  <p:notesSz cx="6858000" cy="9144000"/>
  <p:embeddedFontLst>
    <p:embeddedFont>
      <p:font typeface="HY헤드라인M" pitchFamily="18" charset="-127"/>
      <p:regular r:id="rId29"/>
    </p:embeddedFont>
    <p:embeddedFont>
      <p:font typeface="산돌광수B" pitchFamily="18" charset="-127"/>
      <p:regular r:id="rId30"/>
    </p:embeddedFont>
    <p:embeddedFont>
      <p:font typeface="Century Schoolbook" pitchFamily="18" charset="0"/>
      <p:regular r:id="rId31"/>
      <p:bold r:id="rId32"/>
      <p:italic r:id="rId33"/>
      <p:boldItalic r:id="rId34"/>
    </p:embeddedFont>
    <p:embeddedFont>
      <p:font typeface="휴먼매직체" pitchFamily="18" charset="-127"/>
      <p:regular r:id="rId35"/>
    </p:embeddedFont>
    <p:embeddedFont>
      <p:font typeface="맑은 고딕" pitchFamily="50" charset="-127"/>
      <p:regular r:id="rId36"/>
      <p:bold r:id="rId37"/>
    </p:embeddedFont>
    <p:embeddedFont>
      <p:font typeface="Wingdings 2" pitchFamily="18" charset="2"/>
      <p:regular r:id="rId3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보통 스타일 1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06799F8-075E-4A3A-A7F6-7FBC6576F1A4}" styleName="테마 스타일 2 - 강조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579" autoAdjust="0"/>
  </p:normalViewPr>
  <p:slideViewPr>
    <p:cSldViewPr>
      <p:cViewPr varScale="1">
        <p:scale>
          <a:sx n="66" d="100"/>
          <a:sy n="66" d="100"/>
        </p:scale>
        <p:origin x="-63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C76D24-2CE2-4D22-A19E-71757A0AB000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7946AADA-FDE0-4418-ABF3-3A7C6225B882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신경계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63386C5A-2C5E-4927-86CA-FAD2884F5E4D}" type="parTrans" cxnId="{A1A5193F-AC76-4FDB-ACE6-28987071CD4D}">
      <dgm:prSet/>
      <dgm:spPr/>
      <dgm:t>
        <a:bodyPr/>
        <a:lstStyle/>
        <a:p>
          <a:pPr latinLnBrk="1"/>
          <a:endParaRPr lang="ko-KR" altLang="en-US"/>
        </a:p>
      </dgm:t>
    </dgm:pt>
    <dgm:pt modelId="{4323C163-3A93-4EA7-B93E-B893CE4C2470}" type="sibTrans" cxnId="{A1A5193F-AC76-4FDB-ACE6-28987071CD4D}">
      <dgm:prSet/>
      <dgm:spPr/>
      <dgm:t>
        <a:bodyPr/>
        <a:lstStyle/>
        <a:p>
          <a:pPr latinLnBrk="1"/>
          <a:endParaRPr lang="ko-KR" altLang="en-US"/>
        </a:p>
      </dgm:t>
    </dgm:pt>
    <dgm:pt modelId="{1DB5F047-660D-4A84-8606-F05BC132023C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중추신경계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556CCBE1-57B3-434D-9597-5BEB3481476D}" type="parTrans" cxnId="{DD6B056A-1245-474C-92C3-F00CB4F9F531}">
      <dgm:prSet/>
      <dgm:spPr/>
      <dgm:t>
        <a:bodyPr/>
        <a:lstStyle/>
        <a:p>
          <a:pPr latinLnBrk="1"/>
          <a:endParaRPr lang="ko-KR" altLang="en-US"/>
        </a:p>
      </dgm:t>
    </dgm:pt>
    <dgm:pt modelId="{430B5AB5-99E7-46C9-AD5F-52E6CF7068AD}" type="sibTrans" cxnId="{DD6B056A-1245-474C-92C3-F00CB4F9F531}">
      <dgm:prSet/>
      <dgm:spPr/>
      <dgm:t>
        <a:bodyPr/>
        <a:lstStyle/>
        <a:p>
          <a:pPr latinLnBrk="1"/>
          <a:endParaRPr lang="ko-KR" altLang="en-US"/>
        </a:p>
      </dgm:t>
    </dgm:pt>
    <dgm:pt modelId="{17EF2AA1-56C8-4F84-A90D-B9CF14D799B6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뇌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5ABD611B-955B-4CCC-9D4E-E8F05D77A93B}" type="parTrans" cxnId="{F5172415-52E5-496B-AAF8-11F4A6EEB18A}">
      <dgm:prSet/>
      <dgm:spPr/>
      <dgm:t>
        <a:bodyPr/>
        <a:lstStyle/>
        <a:p>
          <a:pPr latinLnBrk="1"/>
          <a:endParaRPr lang="ko-KR" altLang="en-US"/>
        </a:p>
      </dgm:t>
    </dgm:pt>
    <dgm:pt modelId="{2FC40F58-A311-450B-A0E2-19B04F2D1101}" type="sibTrans" cxnId="{F5172415-52E5-496B-AAF8-11F4A6EEB18A}">
      <dgm:prSet/>
      <dgm:spPr/>
      <dgm:t>
        <a:bodyPr/>
        <a:lstStyle/>
        <a:p>
          <a:pPr latinLnBrk="1"/>
          <a:endParaRPr lang="ko-KR" altLang="en-US"/>
        </a:p>
      </dgm:t>
    </dgm:pt>
    <dgm:pt modelId="{56317557-71B3-469B-8229-A64146A5A59A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척수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9160F213-C21B-42CC-BF61-B5854B569D95}" type="parTrans" cxnId="{889C358C-012E-482D-AB4D-EFD23ABAC8F5}">
      <dgm:prSet/>
      <dgm:spPr/>
      <dgm:t>
        <a:bodyPr/>
        <a:lstStyle/>
        <a:p>
          <a:pPr latinLnBrk="1"/>
          <a:endParaRPr lang="ko-KR" altLang="en-US"/>
        </a:p>
      </dgm:t>
    </dgm:pt>
    <dgm:pt modelId="{81148E7F-57AB-4D36-97CF-CD0C6074381E}" type="sibTrans" cxnId="{889C358C-012E-482D-AB4D-EFD23ABAC8F5}">
      <dgm:prSet/>
      <dgm:spPr/>
      <dgm:t>
        <a:bodyPr/>
        <a:lstStyle/>
        <a:p>
          <a:pPr latinLnBrk="1"/>
          <a:endParaRPr lang="ko-KR" altLang="en-US"/>
        </a:p>
      </dgm:t>
    </dgm:pt>
    <dgm:pt modelId="{6CFE1EBF-E96A-44FC-8817-9F6640EABE0A}">
      <dgm:prSet phldrT="[텍스트]"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말초신경계</a:t>
          </a:r>
          <a:endParaRPr lang="en-US" altLang="ko-KR" sz="2800" dirty="0" smtClean="0">
            <a:latin typeface="산돌광수B" pitchFamily="18" charset="-127"/>
            <a:ea typeface="산돌광수B" pitchFamily="18" charset="-127"/>
          </a:endParaRPr>
        </a:p>
      </dgm:t>
    </dgm:pt>
    <dgm:pt modelId="{2353A1EB-9B53-4EDF-A7E3-3761C4224EE9}" type="parTrans" cxnId="{35993206-E06D-4B43-8FCC-250C01292453}">
      <dgm:prSet/>
      <dgm:spPr/>
      <dgm:t>
        <a:bodyPr/>
        <a:lstStyle/>
        <a:p>
          <a:pPr latinLnBrk="1"/>
          <a:endParaRPr lang="ko-KR" altLang="en-US"/>
        </a:p>
      </dgm:t>
    </dgm:pt>
    <dgm:pt modelId="{FEF77601-63ED-4A36-93C1-0614945030E3}" type="sibTrans" cxnId="{35993206-E06D-4B43-8FCC-250C01292453}">
      <dgm:prSet/>
      <dgm:spPr/>
      <dgm:t>
        <a:bodyPr/>
        <a:lstStyle/>
        <a:p>
          <a:pPr latinLnBrk="1"/>
          <a:endParaRPr lang="ko-KR" altLang="en-US"/>
        </a:p>
      </dgm:t>
    </dgm:pt>
    <dgm:pt modelId="{1D64562E-FB67-4854-82CE-C84219F1BF1F}">
      <dgm:prSet phldrT="[텍스트]" custT="1"/>
      <dgm:spPr/>
      <dgm:t>
        <a:bodyPr/>
        <a:lstStyle/>
        <a:p>
          <a:pPr latinLnBrk="1"/>
          <a:r>
            <a:rPr lang="ko-KR" altLang="en-US" sz="2800" dirty="0" err="1" smtClean="0">
              <a:latin typeface="산돌광수B" pitchFamily="18" charset="-127"/>
              <a:ea typeface="산돌광수B" pitchFamily="18" charset="-127"/>
            </a:rPr>
            <a:t>체성신경계</a:t>
          </a:r>
          <a:endParaRPr lang="en-US" altLang="ko-KR" sz="2800" dirty="0" smtClean="0">
            <a:latin typeface="산돌광수B" pitchFamily="18" charset="-127"/>
            <a:ea typeface="산돌광수B" pitchFamily="18" charset="-127"/>
          </a:endParaRPr>
        </a:p>
      </dgm:t>
    </dgm:pt>
    <dgm:pt modelId="{BEEAAFC9-8264-4D98-9790-FDF4294C3613}" type="parTrans" cxnId="{9DAF7102-EBCF-449A-9AA1-EA6EF02B031C}">
      <dgm:prSet/>
      <dgm:spPr/>
      <dgm:t>
        <a:bodyPr/>
        <a:lstStyle/>
        <a:p>
          <a:pPr latinLnBrk="1"/>
          <a:endParaRPr lang="ko-KR" altLang="en-US"/>
        </a:p>
      </dgm:t>
    </dgm:pt>
    <dgm:pt modelId="{EBBF9B07-B7C1-469D-B064-5C63DC299D76}" type="sibTrans" cxnId="{9DAF7102-EBCF-449A-9AA1-EA6EF02B031C}">
      <dgm:prSet/>
      <dgm:spPr/>
      <dgm:t>
        <a:bodyPr/>
        <a:lstStyle/>
        <a:p>
          <a:pPr latinLnBrk="1"/>
          <a:endParaRPr lang="ko-KR" altLang="en-US"/>
        </a:p>
      </dgm:t>
    </dgm:pt>
    <dgm:pt modelId="{FBC505AE-792D-4E12-BDAB-66CA380AEB48}">
      <dgm:prSet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뇌신경</a:t>
          </a:r>
          <a:r>
            <a:rPr lang="en-US" altLang="ko-KR" sz="2800" dirty="0" smtClean="0">
              <a:latin typeface="산돌광수B" pitchFamily="18" charset="-127"/>
              <a:ea typeface="산돌광수B" pitchFamily="18" charset="-127"/>
            </a:rPr>
            <a:t>12</a:t>
          </a:r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쌍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41406D1C-8700-402D-8B32-09BE9B4D6959}" type="parTrans" cxnId="{AB6514F8-6DC2-4486-B5E1-7040E518BD50}">
      <dgm:prSet/>
      <dgm:spPr/>
      <dgm:t>
        <a:bodyPr/>
        <a:lstStyle/>
        <a:p>
          <a:pPr latinLnBrk="1"/>
          <a:endParaRPr lang="ko-KR" altLang="en-US"/>
        </a:p>
      </dgm:t>
    </dgm:pt>
    <dgm:pt modelId="{9F5D4457-5284-44E4-86E0-C875E218FC25}" type="sibTrans" cxnId="{AB6514F8-6DC2-4486-B5E1-7040E518BD50}">
      <dgm:prSet/>
      <dgm:spPr/>
      <dgm:t>
        <a:bodyPr/>
        <a:lstStyle/>
        <a:p>
          <a:pPr latinLnBrk="1"/>
          <a:endParaRPr lang="ko-KR" altLang="en-US"/>
        </a:p>
      </dgm:t>
    </dgm:pt>
    <dgm:pt modelId="{51B8929C-A66C-4DB3-B89F-D2CF9B0566E2}">
      <dgm:prSet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자율신경계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EB637CD1-3953-4A20-BB8B-619CCE682883}" type="parTrans" cxnId="{DF22CAFD-23E6-4C5B-8528-84A522C55D0B}">
      <dgm:prSet/>
      <dgm:spPr/>
      <dgm:t>
        <a:bodyPr/>
        <a:lstStyle/>
        <a:p>
          <a:pPr latinLnBrk="1"/>
          <a:endParaRPr lang="ko-KR" altLang="en-US"/>
        </a:p>
      </dgm:t>
    </dgm:pt>
    <dgm:pt modelId="{05FAFFE5-343E-48AB-B5E6-4D06884FB7CA}" type="sibTrans" cxnId="{DF22CAFD-23E6-4C5B-8528-84A522C55D0B}">
      <dgm:prSet/>
      <dgm:spPr/>
      <dgm:t>
        <a:bodyPr/>
        <a:lstStyle/>
        <a:p>
          <a:pPr latinLnBrk="1"/>
          <a:endParaRPr lang="ko-KR" altLang="en-US"/>
        </a:p>
      </dgm:t>
    </dgm:pt>
    <dgm:pt modelId="{8ACEF1EE-EA71-4E95-8B80-76E760DBA151}">
      <dgm:prSet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척수신경</a:t>
          </a:r>
          <a:r>
            <a:rPr lang="en-US" altLang="ko-KR" sz="2800" dirty="0" smtClean="0">
              <a:latin typeface="산돌광수B" pitchFamily="18" charset="-127"/>
              <a:ea typeface="산돌광수B" pitchFamily="18" charset="-127"/>
            </a:rPr>
            <a:t>31</a:t>
          </a:r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쌍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9DC7B562-A757-428F-BCEC-B4FE0529CD4C}" type="parTrans" cxnId="{CF3D5F97-CA46-4D3E-9E09-7BA0D2FA96D1}">
      <dgm:prSet/>
      <dgm:spPr/>
      <dgm:t>
        <a:bodyPr/>
        <a:lstStyle/>
        <a:p>
          <a:pPr latinLnBrk="1"/>
          <a:endParaRPr lang="ko-KR" altLang="en-US"/>
        </a:p>
      </dgm:t>
    </dgm:pt>
    <dgm:pt modelId="{3ABE52ED-8078-490B-B666-6AA24DA77D5E}" type="sibTrans" cxnId="{CF3D5F97-CA46-4D3E-9E09-7BA0D2FA96D1}">
      <dgm:prSet/>
      <dgm:spPr/>
      <dgm:t>
        <a:bodyPr/>
        <a:lstStyle/>
        <a:p>
          <a:pPr latinLnBrk="1"/>
          <a:endParaRPr lang="ko-KR" altLang="en-US"/>
        </a:p>
      </dgm:t>
    </dgm:pt>
    <dgm:pt modelId="{202007EE-5739-4B91-90EA-525FFC194152}">
      <dgm:prSet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교감신경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89093A4B-2792-4E4F-B162-E70A5ADBFED3}" type="parTrans" cxnId="{972F926F-EF4E-4354-A5D6-84A5876437F3}">
      <dgm:prSet/>
      <dgm:spPr/>
      <dgm:t>
        <a:bodyPr/>
        <a:lstStyle/>
        <a:p>
          <a:pPr latinLnBrk="1"/>
          <a:endParaRPr lang="ko-KR" altLang="en-US"/>
        </a:p>
      </dgm:t>
    </dgm:pt>
    <dgm:pt modelId="{39A2E04D-588B-4DFE-BA76-3F6EA8EE53A5}" type="sibTrans" cxnId="{972F926F-EF4E-4354-A5D6-84A5876437F3}">
      <dgm:prSet/>
      <dgm:spPr/>
      <dgm:t>
        <a:bodyPr/>
        <a:lstStyle/>
        <a:p>
          <a:pPr latinLnBrk="1"/>
          <a:endParaRPr lang="ko-KR" altLang="en-US"/>
        </a:p>
      </dgm:t>
    </dgm:pt>
    <dgm:pt modelId="{FE012865-3EC4-4CD2-B17F-255F65AE161B}">
      <dgm:prSet custT="1"/>
      <dgm:spPr/>
      <dgm:t>
        <a:bodyPr/>
        <a:lstStyle/>
        <a:p>
          <a:pPr latinLnBrk="1"/>
          <a:r>
            <a:rPr lang="ko-KR" altLang="en-US" sz="2800" dirty="0" smtClean="0">
              <a:latin typeface="산돌광수B" pitchFamily="18" charset="-127"/>
              <a:ea typeface="산돌광수B" pitchFamily="18" charset="-127"/>
            </a:rPr>
            <a:t>부교감신경</a:t>
          </a:r>
          <a:endParaRPr lang="ko-KR" altLang="en-US" sz="2800" dirty="0">
            <a:latin typeface="산돌광수B" pitchFamily="18" charset="-127"/>
            <a:ea typeface="산돌광수B" pitchFamily="18" charset="-127"/>
          </a:endParaRPr>
        </a:p>
      </dgm:t>
    </dgm:pt>
    <dgm:pt modelId="{CB6D77C2-6DD8-44D6-AA6F-7E2B87EB5597}" type="parTrans" cxnId="{7238BCAA-9A2E-4EBC-9ECA-A947776C6A13}">
      <dgm:prSet/>
      <dgm:spPr/>
      <dgm:t>
        <a:bodyPr/>
        <a:lstStyle/>
        <a:p>
          <a:pPr latinLnBrk="1"/>
          <a:endParaRPr lang="ko-KR" altLang="en-US"/>
        </a:p>
      </dgm:t>
    </dgm:pt>
    <dgm:pt modelId="{31D5C441-37BF-40CC-9671-CAEF11B9C7E4}" type="sibTrans" cxnId="{7238BCAA-9A2E-4EBC-9ECA-A947776C6A13}">
      <dgm:prSet/>
      <dgm:spPr/>
      <dgm:t>
        <a:bodyPr/>
        <a:lstStyle/>
        <a:p>
          <a:pPr latinLnBrk="1"/>
          <a:endParaRPr lang="ko-KR" altLang="en-US"/>
        </a:p>
      </dgm:t>
    </dgm:pt>
    <dgm:pt modelId="{30AA641F-7995-4977-A331-E88D5361A56B}" type="pres">
      <dgm:prSet presAssocID="{5DC76D24-2CE2-4D22-A19E-71757A0AB000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AE3D42D-15E9-4180-9DC6-98D1DF99A589}" type="pres">
      <dgm:prSet presAssocID="{7946AADA-FDE0-4418-ABF3-3A7C6225B882}" presName="root1" presStyleCnt="0"/>
      <dgm:spPr/>
    </dgm:pt>
    <dgm:pt modelId="{2ED9C5FD-B02C-481E-913E-E1B51F4F94C7}" type="pres">
      <dgm:prSet presAssocID="{7946AADA-FDE0-4418-ABF3-3A7C6225B882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B12F908-FD02-4989-9D8E-45C4092B9F23}" type="pres">
      <dgm:prSet presAssocID="{7946AADA-FDE0-4418-ABF3-3A7C6225B882}" presName="level2hierChild" presStyleCnt="0"/>
      <dgm:spPr/>
    </dgm:pt>
    <dgm:pt modelId="{3DB69EAF-B571-4042-83F2-7564CA96F49A}" type="pres">
      <dgm:prSet presAssocID="{556CCBE1-57B3-434D-9597-5BEB3481476D}" presName="conn2-1" presStyleLbl="parChTrans1D2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D9B64B47-DE6A-4AEB-872C-604ECC0F1D51}" type="pres">
      <dgm:prSet presAssocID="{556CCBE1-57B3-434D-9597-5BEB3481476D}" presName="connTx" presStyleLbl="parChTrans1D2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7D744A81-8CC4-40B3-9EEF-BB529BCDD0CF}" type="pres">
      <dgm:prSet presAssocID="{1DB5F047-660D-4A84-8606-F05BC132023C}" presName="root2" presStyleCnt="0"/>
      <dgm:spPr/>
    </dgm:pt>
    <dgm:pt modelId="{09748E96-5F2D-4267-8E7C-E043797A01C9}" type="pres">
      <dgm:prSet presAssocID="{1DB5F047-660D-4A84-8606-F05BC132023C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5EEB370-A596-4F40-84BA-B7F8E396B961}" type="pres">
      <dgm:prSet presAssocID="{1DB5F047-660D-4A84-8606-F05BC132023C}" presName="level3hierChild" presStyleCnt="0"/>
      <dgm:spPr/>
    </dgm:pt>
    <dgm:pt modelId="{01B0BEB1-94A7-4D6D-BC70-C4D95884B21E}" type="pres">
      <dgm:prSet presAssocID="{5ABD611B-955B-4CCC-9D4E-E8F05D77A93B}" presName="conn2-1" presStyleLbl="parChTrans1D3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FB62112B-93C2-4BCD-9C65-E97D07607B81}" type="pres">
      <dgm:prSet presAssocID="{5ABD611B-955B-4CCC-9D4E-E8F05D77A93B}" presName="connTx" presStyleLbl="parChTrans1D3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31AAF253-CB87-46F9-B246-71B215226B5D}" type="pres">
      <dgm:prSet presAssocID="{17EF2AA1-56C8-4F84-A90D-B9CF14D799B6}" presName="root2" presStyleCnt="0"/>
      <dgm:spPr/>
    </dgm:pt>
    <dgm:pt modelId="{5F9377EA-A45E-4B41-8553-E43E7CF2D1C6}" type="pres">
      <dgm:prSet presAssocID="{17EF2AA1-56C8-4F84-A90D-B9CF14D799B6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1CC97B3-B098-4CD1-BBBD-E2283A11D9E1}" type="pres">
      <dgm:prSet presAssocID="{17EF2AA1-56C8-4F84-A90D-B9CF14D799B6}" presName="level3hierChild" presStyleCnt="0"/>
      <dgm:spPr/>
    </dgm:pt>
    <dgm:pt modelId="{3CFD875D-BB17-46FF-8F77-BD3FCF608E09}" type="pres">
      <dgm:prSet presAssocID="{9160F213-C21B-42CC-BF61-B5854B569D95}" presName="conn2-1" presStyleLbl="parChTrans1D3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6AB609B6-1410-4702-BCE8-9C7DDA0E7F63}" type="pres">
      <dgm:prSet presAssocID="{9160F213-C21B-42CC-BF61-B5854B569D95}" presName="connTx" presStyleLbl="parChTrans1D3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7EB3695C-D563-481E-A1EB-77CF5BF1AD29}" type="pres">
      <dgm:prSet presAssocID="{56317557-71B3-469B-8229-A64146A5A59A}" presName="root2" presStyleCnt="0"/>
      <dgm:spPr/>
    </dgm:pt>
    <dgm:pt modelId="{612410AE-4AE4-4410-917C-879E0F02F4B1}" type="pres">
      <dgm:prSet presAssocID="{56317557-71B3-469B-8229-A64146A5A59A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BA8561B-66BA-4951-8FC7-3EA3D4ACD623}" type="pres">
      <dgm:prSet presAssocID="{56317557-71B3-469B-8229-A64146A5A59A}" presName="level3hierChild" presStyleCnt="0"/>
      <dgm:spPr/>
    </dgm:pt>
    <dgm:pt modelId="{83DF7D4F-49AE-44F2-8CFA-827E25B9542C}" type="pres">
      <dgm:prSet presAssocID="{2353A1EB-9B53-4EDF-A7E3-3761C4224EE9}" presName="conn2-1" presStyleLbl="parChTrans1D2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8D14E7BA-4B7D-4D57-A876-581B25A1DA94}" type="pres">
      <dgm:prSet presAssocID="{2353A1EB-9B53-4EDF-A7E3-3761C4224EE9}" presName="connTx" presStyleLbl="parChTrans1D2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97584E6A-01CF-4B3A-9A1D-92FF23A8196F}" type="pres">
      <dgm:prSet presAssocID="{6CFE1EBF-E96A-44FC-8817-9F6640EABE0A}" presName="root2" presStyleCnt="0"/>
      <dgm:spPr/>
    </dgm:pt>
    <dgm:pt modelId="{13B9746C-D3C9-4D06-8EFC-7BF40E9027B7}" type="pres">
      <dgm:prSet presAssocID="{6CFE1EBF-E96A-44FC-8817-9F6640EABE0A}" presName="LevelTwoTextNode" presStyleLbl="node2" presStyleIdx="1" presStyleCnt="2" custLinFactNeighborX="-4125" custLinFactNeighborY="-275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A1CBAE2-FAEE-4331-9D03-E1929E61322C}" type="pres">
      <dgm:prSet presAssocID="{6CFE1EBF-E96A-44FC-8817-9F6640EABE0A}" presName="level3hierChild" presStyleCnt="0"/>
      <dgm:spPr/>
    </dgm:pt>
    <dgm:pt modelId="{A5F2F28F-EA9A-4AF2-B27C-170B3DB3CC73}" type="pres">
      <dgm:prSet presAssocID="{BEEAAFC9-8264-4D98-9790-FDF4294C3613}" presName="conn2-1" presStyleLbl="parChTrans1D3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F4CBB595-D894-449F-8753-C1239772DBA8}" type="pres">
      <dgm:prSet presAssocID="{BEEAAFC9-8264-4D98-9790-FDF4294C3613}" presName="connTx" presStyleLbl="parChTrans1D3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AE658F2A-8731-423C-B7EA-5C804C37C47B}" type="pres">
      <dgm:prSet presAssocID="{1D64562E-FB67-4854-82CE-C84219F1BF1F}" presName="root2" presStyleCnt="0"/>
      <dgm:spPr/>
    </dgm:pt>
    <dgm:pt modelId="{14CB8933-B67D-42CA-94E1-D399EB683BF0}" type="pres">
      <dgm:prSet presAssocID="{1D64562E-FB67-4854-82CE-C84219F1BF1F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4E06DE2-5482-49E4-B35B-8F5D3CA1F816}" type="pres">
      <dgm:prSet presAssocID="{1D64562E-FB67-4854-82CE-C84219F1BF1F}" presName="level3hierChild" presStyleCnt="0"/>
      <dgm:spPr/>
    </dgm:pt>
    <dgm:pt modelId="{0C17EA93-6E2F-40A0-93E2-E30D58327E8E}" type="pres">
      <dgm:prSet presAssocID="{41406D1C-8700-402D-8B32-09BE9B4D6959}" presName="conn2-1" presStyleLbl="parChTrans1D4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D145F205-18F2-426E-821C-1F4222725E1A}" type="pres">
      <dgm:prSet presAssocID="{41406D1C-8700-402D-8B32-09BE9B4D6959}" presName="connTx" presStyleLbl="parChTrans1D4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C2558123-1DE6-46D0-8683-AFA2083A6256}" type="pres">
      <dgm:prSet presAssocID="{FBC505AE-792D-4E12-BDAB-66CA380AEB48}" presName="root2" presStyleCnt="0"/>
      <dgm:spPr/>
    </dgm:pt>
    <dgm:pt modelId="{5AB26D08-C3DD-4A18-BFB0-401E4331EE0C}" type="pres">
      <dgm:prSet presAssocID="{FBC505AE-792D-4E12-BDAB-66CA380AEB48}" presName="LevelTwoTextNode" presStyleLbl="node4" presStyleIdx="0" presStyleCnt="4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C8FB2DA-17CF-4579-8DE0-330444254D45}" type="pres">
      <dgm:prSet presAssocID="{FBC505AE-792D-4E12-BDAB-66CA380AEB48}" presName="level3hierChild" presStyleCnt="0"/>
      <dgm:spPr/>
    </dgm:pt>
    <dgm:pt modelId="{5C473C69-759D-4694-AC1D-A35543C87845}" type="pres">
      <dgm:prSet presAssocID="{9DC7B562-A757-428F-BCEC-B4FE0529CD4C}" presName="conn2-1" presStyleLbl="parChTrans1D4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65D5499E-5DD4-4C4D-8C6A-4C5A33A9838A}" type="pres">
      <dgm:prSet presAssocID="{9DC7B562-A757-428F-BCEC-B4FE0529CD4C}" presName="connTx" presStyleLbl="parChTrans1D4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AF84483F-4C54-490C-82F6-9A873DB125F8}" type="pres">
      <dgm:prSet presAssocID="{8ACEF1EE-EA71-4E95-8B80-76E760DBA151}" presName="root2" presStyleCnt="0"/>
      <dgm:spPr/>
    </dgm:pt>
    <dgm:pt modelId="{4B0847BD-F65E-4EDD-8562-CFA1D0A7EA31}" type="pres">
      <dgm:prSet presAssocID="{8ACEF1EE-EA71-4E95-8B80-76E760DBA151}" presName="LevelTwoTextNode" presStyleLbl="node4" presStyleIdx="1" presStyleCnt="4" custScaleX="110313" custScaleY="91812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FD9EBE6-E329-46E0-96E9-6DF61F63F087}" type="pres">
      <dgm:prSet presAssocID="{8ACEF1EE-EA71-4E95-8B80-76E760DBA151}" presName="level3hierChild" presStyleCnt="0"/>
      <dgm:spPr/>
    </dgm:pt>
    <dgm:pt modelId="{5B38B315-F3E8-4946-9025-E8319712C8EA}" type="pres">
      <dgm:prSet presAssocID="{EB637CD1-3953-4A20-BB8B-619CCE682883}" presName="conn2-1" presStyleLbl="parChTrans1D3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BA8DB6F6-702A-40D4-AF68-A945166CEDF4}" type="pres">
      <dgm:prSet presAssocID="{EB637CD1-3953-4A20-BB8B-619CCE682883}" presName="connTx" presStyleLbl="parChTrans1D3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7CF44980-E27E-4F08-99F4-6ED405353FC7}" type="pres">
      <dgm:prSet presAssocID="{51B8929C-A66C-4DB3-B89F-D2CF9B0566E2}" presName="root2" presStyleCnt="0"/>
      <dgm:spPr/>
    </dgm:pt>
    <dgm:pt modelId="{9D2D88BC-0910-435A-A2FF-2CF34033688A}" type="pres">
      <dgm:prSet presAssocID="{51B8929C-A66C-4DB3-B89F-D2CF9B0566E2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4188BC4-4972-40DE-99B6-DE31BD9D602B}" type="pres">
      <dgm:prSet presAssocID="{51B8929C-A66C-4DB3-B89F-D2CF9B0566E2}" presName="level3hierChild" presStyleCnt="0"/>
      <dgm:spPr/>
    </dgm:pt>
    <dgm:pt modelId="{EECF9461-3FC7-435F-8541-BC9FB8C118D9}" type="pres">
      <dgm:prSet presAssocID="{89093A4B-2792-4E4F-B162-E70A5ADBFED3}" presName="conn2-1" presStyleLbl="parChTrans1D4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B1B6C9CB-E7EF-485D-99F7-32D937C3518F}" type="pres">
      <dgm:prSet presAssocID="{89093A4B-2792-4E4F-B162-E70A5ADBFED3}" presName="connTx" presStyleLbl="parChTrans1D4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66ACF4CA-EFD5-4FFF-AC12-BC48691C2927}" type="pres">
      <dgm:prSet presAssocID="{202007EE-5739-4B91-90EA-525FFC194152}" presName="root2" presStyleCnt="0"/>
      <dgm:spPr/>
    </dgm:pt>
    <dgm:pt modelId="{D900C7F8-C094-46C5-9E88-280E4D5F042C}" type="pres">
      <dgm:prSet presAssocID="{202007EE-5739-4B91-90EA-525FFC194152}" presName="LevelTwoTextNode" presStyleLbl="node4" presStyleIdx="2" presStyleCnt="4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DC7F042-9A85-49CE-9267-3AEDD8999B52}" type="pres">
      <dgm:prSet presAssocID="{202007EE-5739-4B91-90EA-525FFC194152}" presName="level3hierChild" presStyleCnt="0"/>
      <dgm:spPr/>
    </dgm:pt>
    <dgm:pt modelId="{D4738CE0-D84D-4A21-8DF9-C85A5C380F07}" type="pres">
      <dgm:prSet presAssocID="{CB6D77C2-6DD8-44D6-AA6F-7E2B87EB5597}" presName="conn2-1" presStyleLbl="parChTrans1D4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EFE0DCEA-2087-4358-BCB3-7AF37C758C3A}" type="pres">
      <dgm:prSet presAssocID="{CB6D77C2-6DD8-44D6-AA6F-7E2B87EB5597}" presName="connTx" presStyleLbl="parChTrans1D4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BE681A48-73E6-4C04-AB05-C9888E6ED8DF}" type="pres">
      <dgm:prSet presAssocID="{FE012865-3EC4-4CD2-B17F-255F65AE161B}" presName="root2" presStyleCnt="0"/>
      <dgm:spPr/>
    </dgm:pt>
    <dgm:pt modelId="{E5908AEA-75A7-4E9D-93E9-E2EADA7F20AC}" type="pres">
      <dgm:prSet presAssocID="{FE012865-3EC4-4CD2-B17F-255F65AE161B}" presName="LevelTwoTextNode" presStyleLbl="node4" presStyleIdx="3" presStyleCnt="4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8E44571-E6B2-4EBC-9455-815FC5694154}" type="pres">
      <dgm:prSet presAssocID="{FE012865-3EC4-4CD2-B17F-255F65AE161B}" presName="level3hierChild" presStyleCnt="0"/>
      <dgm:spPr/>
    </dgm:pt>
  </dgm:ptLst>
  <dgm:cxnLst>
    <dgm:cxn modelId="{889C358C-012E-482D-AB4D-EFD23ABAC8F5}" srcId="{1DB5F047-660D-4A84-8606-F05BC132023C}" destId="{56317557-71B3-469B-8229-A64146A5A59A}" srcOrd="1" destOrd="0" parTransId="{9160F213-C21B-42CC-BF61-B5854B569D95}" sibTransId="{81148E7F-57AB-4D36-97CF-CD0C6074381E}"/>
    <dgm:cxn modelId="{07798197-69CD-4626-8978-71EF0A338158}" type="presOf" srcId="{556CCBE1-57B3-434D-9597-5BEB3481476D}" destId="{D9B64B47-DE6A-4AEB-872C-604ECC0F1D51}" srcOrd="1" destOrd="0" presId="urn:microsoft.com/office/officeart/2005/8/layout/hierarchy2"/>
    <dgm:cxn modelId="{C99E7E16-321C-4CDD-B4B6-269DE9E9CED5}" type="presOf" srcId="{17EF2AA1-56C8-4F84-A90D-B9CF14D799B6}" destId="{5F9377EA-A45E-4B41-8553-E43E7CF2D1C6}" srcOrd="0" destOrd="0" presId="urn:microsoft.com/office/officeart/2005/8/layout/hierarchy2"/>
    <dgm:cxn modelId="{4C84CB6C-E01C-4CEE-A973-F153DEF4EF4A}" type="presOf" srcId="{41406D1C-8700-402D-8B32-09BE9B4D6959}" destId="{0C17EA93-6E2F-40A0-93E2-E30D58327E8E}" srcOrd="0" destOrd="0" presId="urn:microsoft.com/office/officeart/2005/8/layout/hierarchy2"/>
    <dgm:cxn modelId="{A439F0F6-9B2E-4F7D-920C-5B3EA3523316}" type="presOf" srcId="{56317557-71B3-469B-8229-A64146A5A59A}" destId="{612410AE-4AE4-4410-917C-879E0F02F4B1}" srcOrd="0" destOrd="0" presId="urn:microsoft.com/office/officeart/2005/8/layout/hierarchy2"/>
    <dgm:cxn modelId="{AB6514F8-6DC2-4486-B5E1-7040E518BD50}" srcId="{1D64562E-FB67-4854-82CE-C84219F1BF1F}" destId="{FBC505AE-792D-4E12-BDAB-66CA380AEB48}" srcOrd="0" destOrd="0" parTransId="{41406D1C-8700-402D-8B32-09BE9B4D6959}" sibTransId="{9F5D4457-5284-44E4-86E0-C875E218FC25}"/>
    <dgm:cxn modelId="{D7C6D1D8-5184-4B65-9C89-B39DD043FD2A}" type="presOf" srcId="{CB6D77C2-6DD8-44D6-AA6F-7E2B87EB5597}" destId="{EFE0DCEA-2087-4358-BCB3-7AF37C758C3A}" srcOrd="1" destOrd="0" presId="urn:microsoft.com/office/officeart/2005/8/layout/hierarchy2"/>
    <dgm:cxn modelId="{F5172415-52E5-496B-AAF8-11F4A6EEB18A}" srcId="{1DB5F047-660D-4A84-8606-F05BC132023C}" destId="{17EF2AA1-56C8-4F84-A90D-B9CF14D799B6}" srcOrd="0" destOrd="0" parTransId="{5ABD611B-955B-4CCC-9D4E-E8F05D77A93B}" sibTransId="{2FC40F58-A311-450B-A0E2-19B04F2D1101}"/>
    <dgm:cxn modelId="{9BF1561C-083F-4050-AB36-F618E4368588}" type="presOf" srcId="{CB6D77C2-6DD8-44D6-AA6F-7E2B87EB5597}" destId="{D4738CE0-D84D-4A21-8DF9-C85A5C380F07}" srcOrd="0" destOrd="0" presId="urn:microsoft.com/office/officeart/2005/8/layout/hierarchy2"/>
    <dgm:cxn modelId="{0ED1BE30-E9BB-464D-9274-211FA469015D}" type="presOf" srcId="{556CCBE1-57B3-434D-9597-5BEB3481476D}" destId="{3DB69EAF-B571-4042-83F2-7564CA96F49A}" srcOrd="0" destOrd="0" presId="urn:microsoft.com/office/officeart/2005/8/layout/hierarchy2"/>
    <dgm:cxn modelId="{DD6B056A-1245-474C-92C3-F00CB4F9F531}" srcId="{7946AADA-FDE0-4418-ABF3-3A7C6225B882}" destId="{1DB5F047-660D-4A84-8606-F05BC132023C}" srcOrd="0" destOrd="0" parTransId="{556CCBE1-57B3-434D-9597-5BEB3481476D}" sibTransId="{430B5AB5-99E7-46C9-AD5F-52E6CF7068AD}"/>
    <dgm:cxn modelId="{E5751AF0-18A6-4809-A205-9967D5841E0A}" type="presOf" srcId="{7946AADA-FDE0-4418-ABF3-3A7C6225B882}" destId="{2ED9C5FD-B02C-481E-913E-E1B51F4F94C7}" srcOrd="0" destOrd="0" presId="urn:microsoft.com/office/officeart/2005/8/layout/hierarchy2"/>
    <dgm:cxn modelId="{A91E8516-082F-4311-AAFD-C70D8453BD43}" type="presOf" srcId="{2353A1EB-9B53-4EDF-A7E3-3761C4224EE9}" destId="{8D14E7BA-4B7D-4D57-A876-581B25A1DA94}" srcOrd="1" destOrd="0" presId="urn:microsoft.com/office/officeart/2005/8/layout/hierarchy2"/>
    <dgm:cxn modelId="{972F926F-EF4E-4354-A5D6-84A5876437F3}" srcId="{51B8929C-A66C-4DB3-B89F-D2CF9B0566E2}" destId="{202007EE-5739-4B91-90EA-525FFC194152}" srcOrd="0" destOrd="0" parTransId="{89093A4B-2792-4E4F-B162-E70A5ADBFED3}" sibTransId="{39A2E04D-588B-4DFE-BA76-3F6EA8EE53A5}"/>
    <dgm:cxn modelId="{9530AD79-3A01-4D3A-9CD6-65E97931C630}" type="presOf" srcId="{5ABD611B-955B-4CCC-9D4E-E8F05D77A93B}" destId="{FB62112B-93C2-4BCD-9C65-E97D07607B81}" srcOrd="1" destOrd="0" presId="urn:microsoft.com/office/officeart/2005/8/layout/hierarchy2"/>
    <dgm:cxn modelId="{2741288C-25E4-4416-95D1-A1F017259A07}" type="presOf" srcId="{89093A4B-2792-4E4F-B162-E70A5ADBFED3}" destId="{EECF9461-3FC7-435F-8541-BC9FB8C118D9}" srcOrd="0" destOrd="0" presId="urn:microsoft.com/office/officeart/2005/8/layout/hierarchy2"/>
    <dgm:cxn modelId="{8FA4429F-462A-434D-B82C-BE43AC858A59}" type="presOf" srcId="{BEEAAFC9-8264-4D98-9790-FDF4294C3613}" destId="{F4CBB595-D894-449F-8753-C1239772DBA8}" srcOrd="1" destOrd="0" presId="urn:microsoft.com/office/officeart/2005/8/layout/hierarchy2"/>
    <dgm:cxn modelId="{401E3830-3323-41F8-A980-4CB0F0647F53}" type="presOf" srcId="{EB637CD1-3953-4A20-BB8B-619CCE682883}" destId="{BA8DB6F6-702A-40D4-AF68-A945166CEDF4}" srcOrd="1" destOrd="0" presId="urn:microsoft.com/office/officeart/2005/8/layout/hierarchy2"/>
    <dgm:cxn modelId="{CF3D5F97-CA46-4D3E-9E09-7BA0D2FA96D1}" srcId="{1D64562E-FB67-4854-82CE-C84219F1BF1F}" destId="{8ACEF1EE-EA71-4E95-8B80-76E760DBA151}" srcOrd="1" destOrd="0" parTransId="{9DC7B562-A757-428F-BCEC-B4FE0529CD4C}" sibTransId="{3ABE52ED-8078-490B-B666-6AA24DA77D5E}"/>
    <dgm:cxn modelId="{17977AB1-DF1C-4A88-8247-CF0AF8C57030}" type="presOf" srcId="{5ABD611B-955B-4CCC-9D4E-E8F05D77A93B}" destId="{01B0BEB1-94A7-4D6D-BC70-C4D95884B21E}" srcOrd="0" destOrd="0" presId="urn:microsoft.com/office/officeart/2005/8/layout/hierarchy2"/>
    <dgm:cxn modelId="{41291D57-D722-405E-9157-EE476B047424}" type="presOf" srcId="{41406D1C-8700-402D-8B32-09BE9B4D6959}" destId="{D145F205-18F2-426E-821C-1F4222725E1A}" srcOrd="1" destOrd="0" presId="urn:microsoft.com/office/officeart/2005/8/layout/hierarchy2"/>
    <dgm:cxn modelId="{D852A365-9262-408C-8222-A057EA8F9643}" type="presOf" srcId="{BEEAAFC9-8264-4D98-9790-FDF4294C3613}" destId="{A5F2F28F-EA9A-4AF2-B27C-170B3DB3CC73}" srcOrd="0" destOrd="0" presId="urn:microsoft.com/office/officeart/2005/8/layout/hierarchy2"/>
    <dgm:cxn modelId="{8908418B-5759-48AA-9486-A91AAD7E9DBB}" type="presOf" srcId="{6CFE1EBF-E96A-44FC-8817-9F6640EABE0A}" destId="{13B9746C-D3C9-4D06-8EFC-7BF40E9027B7}" srcOrd="0" destOrd="0" presId="urn:microsoft.com/office/officeart/2005/8/layout/hierarchy2"/>
    <dgm:cxn modelId="{DE7FD61B-D557-432C-8D0D-1A860957F4FC}" type="presOf" srcId="{5DC76D24-2CE2-4D22-A19E-71757A0AB000}" destId="{30AA641F-7995-4977-A331-E88D5361A56B}" srcOrd="0" destOrd="0" presId="urn:microsoft.com/office/officeart/2005/8/layout/hierarchy2"/>
    <dgm:cxn modelId="{5A09E350-C5BF-4FD7-B435-A84F6266793C}" type="presOf" srcId="{1DB5F047-660D-4A84-8606-F05BC132023C}" destId="{09748E96-5F2D-4267-8E7C-E043797A01C9}" srcOrd="0" destOrd="0" presId="urn:microsoft.com/office/officeart/2005/8/layout/hierarchy2"/>
    <dgm:cxn modelId="{B1399E3F-F739-4090-9EDF-37BCDE99F20F}" type="presOf" srcId="{8ACEF1EE-EA71-4E95-8B80-76E760DBA151}" destId="{4B0847BD-F65E-4EDD-8562-CFA1D0A7EA31}" srcOrd="0" destOrd="0" presId="urn:microsoft.com/office/officeart/2005/8/layout/hierarchy2"/>
    <dgm:cxn modelId="{9DAF7102-EBCF-449A-9AA1-EA6EF02B031C}" srcId="{6CFE1EBF-E96A-44FC-8817-9F6640EABE0A}" destId="{1D64562E-FB67-4854-82CE-C84219F1BF1F}" srcOrd="0" destOrd="0" parTransId="{BEEAAFC9-8264-4D98-9790-FDF4294C3613}" sibTransId="{EBBF9B07-B7C1-469D-B064-5C63DC299D76}"/>
    <dgm:cxn modelId="{199E93FF-5B67-46B5-86F0-8646B421CFE8}" type="presOf" srcId="{EB637CD1-3953-4A20-BB8B-619CCE682883}" destId="{5B38B315-F3E8-4946-9025-E8319712C8EA}" srcOrd="0" destOrd="0" presId="urn:microsoft.com/office/officeart/2005/8/layout/hierarchy2"/>
    <dgm:cxn modelId="{35993206-E06D-4B43-8FCC-250C01292453}" srcId="{7946AADA-FDE0-4418-ABF3-3A7C6225B882}" destId="{6CFE1EBF-E96A-44FC-8817-9F6640EABE0A}" srcOrd="1" destOrd="0" parTransId="{2353A1EB-9B53-4EDF-A7E3-3761C4224EE9}" sibTransId="{FEF77601-63ED-4A36-93C1-0614945030E3}"/>
    <dgm:cxn modelId="{4CCC9865-B8A5-4356-9232-BB2B94690E9B}" type="presOf" srcId="{9160F213-C21B-42CC-BF61-B5854B569D95}" destId="{6AB609B6-1410-4702-BCE8-9C7DDA0E7F63}" srcOrd="1" destOrd="0" presId="urn:microsoft.com/office/officeart/2005/8/layout/hierarchy2"/>
    <dgm:cxn modelId="{81E7A887-E1EE-41FC-AB83-3DA64355C11B}" type="presOf" srcId="{89093A4B-2792-4E4F-B162-E70A5ADBFED3}" destId="{B1B6C9CB-E7EF-485D-99F7-32D937C3518F}" srcOrd="1" destOrd="0" presId="urn:microsoft.com/office/officeart/2005/8/layout/hierarchy2"/>
    <dgm:cxn modelId="{A1A5193F-AC76-4FDB-ACE6-28987071CD4D}" srcId="{5DC76D24-2CE2-4D22-A19E-71757A0AB000}" destId="{7946AADA-FDE0-4418-ABF3-3A7C6225B882}" srcOrd="0" destOrd="0" parTransId="{63386C5A-2C5E-4927-86CA-FAD2884F5E4D}" sibTransId="{4323C163-3A93-4EA7-B93E-B893CE4C2470}"/>
    <dgm:cxn modelId="{D5CA0D9A-032D-4076-A5D6-2C23A0077F6D}" type="presOf" srcId="{1D64562E-FB67-4854-82CE-C84219F1BF1F}" destId="{14CB8933-B67D-42CA-94E1-D399EB683BF0}" srcOrd="0" destOrd="0" presId="urn:microsoft.com/office/officeart/2005/8/layout/hierarchy2"/>
    <dgm:cxn modelId="{72729CF4-2749-43AD-A495-E5A4BB878DF6}" type="presOf" srcId="{9160F213-C21B-42CC-BF61-B5854B569D95}" destId="{3CFD875D-BB17-46FF-8F77-BD3FCF608E09}" srcOrd="0" destOrd="0" presId="urn:microsoft.com/office/officeart/2005/8/layout/hierarchy2"/>
    <dgm:cxn modelId="{6D8A8C3B-450C-4639-BF64-7E590B9A4944}" type="presOf" srcId="{9DC7B562-A757-428F-BCEC-B4FE0529CD4C}" destId="{5C473C69-759D-4694-AC1D-A35543C87845}" srcOrd="0" destOrd="0" presId="urn:microsoft.com/office/officeart/2005/8/layout/hierarchy2"/>
    <dgm:cxn modelId="{9C5DE28E-956C-48D4-9C85-4583C2F8386D}" type="presOf" srcId="{FE012865-3EC4-4CD2-B17F-255F65AE161B}" destId="{E5908AEA-75A7-4E9D-93E9-E2EADA7F20AC}" srcOrd="0" destOrd="0" presId="urn:microsoft.com/office/officeart/2005/8/layout/hierarchy2"/>
    <dgm:cxn modelId="{DF22CAFD-23E6-4C5B-8528-84A522C55D0B}" srcId="{6CFE1EBF-E96A-44FC-8817-9F6640EABE0A}" destId="{51B8929C-A66C-4DB3-B89F-D2CF9B0566E2}" srcOrd="1" destOrd="0" parTransId="{EB637CD1-3953-4A20-BB8B-619CCE682883}" sibTransId="{05FAFFE5-343E-48AB-B5E6-4D06884FB7CA}"/>
    <dgm:cxn modelId="{85EA517D-0B84-4796-AE64-EC26E4F4E932}" type="presOf" srcId="{9DC7B562-A757-428F-BCEC-B4FE0529CD4C}" destId="{65D5499E-5DD4-4C4D-8C6A-4C5A33A9838A}" srcOrd="1" destOrd="0" presId="urn:microsoft.com/office/officeart/2005/8/layout/hierarchy2"/>
    <dgm:cxn modelId="{0B1B2FC1-29DC-40D9-ADFC-755FD3221C06}" type="presOf" srcId="{FBC505AE-792D-4E12-BDAB-66CA380AEB48}" destId="{5AB26D08-C3DD-4A18-BFB0-401E4331EE0C}" srcOrd="0" destOrd="0" presId="urn:microsoft.com/office/officeart/2005/8/layout/hierarchy2"/>
    <dgm:cxn modelId="{198C308D-3D47-4443-8FEC-2CBB7FA570A9}" type="presOf" srcId="{51B8929C-A66C-4DB3-B89F-D2CF9B0566E2}" destId="{9D2D88BC-0910-435A-A2FF-2CF34033688A}" srcOrd="0" destOrd="0" presId="urn:microsoft.com/office/officeart/2005/8/layout/hierarchy2"/>
    <dgm:cxn modelId="{68AB09A6-551E-4615-B4B2-39E822B1296D}" type="presOf" srcId="{202007EE-5739-4B91-90EA-525FFC194152}" destId="{D900C7F8-C094-46C5-9E88-280E4D5F042C}" srcOrd="0" destOrd="0" presId="urn:microsoft.com/office/officeart/2005/8/layout/hierarchy2"/>
    <dgm:cxn modelId="{7238BCAA-9A2E-4EBC-9ECA-A947776C6A13}" srcId="{51B8929C-A66C-4DB3-B89F-D2CF9B0566E2}" destId="{FE012865-3EC4-4CD2-B17F-255F65AE161B}" srcOrd="1" destOrd="0" parTransId="{CB6D77C2-6DD8-44D6-AA6F-7E2B87EB5597}" sibTransId="{31D5C441-37BF-40CC-9671-CAEF11B9C7E4}"/>
    <dgm:cxn modelId="{5F920F95-0A9F-498F-95E1-B925A61E9D5A}" type="presOf" srcId="{2353A1EB-9B53-4EDF-A7E3-3761C4224EE9}" destId="{83DF7D4F-49AE-44F2-8CFA-827E25B9542C}" srcOrd="0" destOrd="0" presId="urn:microsoft.com/office/officeart/2005/8/layout/hierarchy2"/>
    <dgm:cxn modelId="{88B3B15E-C4C0-4997-B9CC-72C958316E60}" type="presParOf" srcId="{30AA641F-7995-4977-A331-E88D5361A56B}" destId="{6AE3D42D-15E9-4180-9DC6-98D1DF99A589}" srcOrd="0" destOrd="0" presId="urn:microsoft.com/office/officeart/2005/8/layout/hierarchy2"/>
    <dgm:cxn modelId="{EEC9145F-B722-4731-8AB1-44490D39AEEA}" type="presParOf" srcId="{6AE3D42D-15E9-4180-9DC6-98D1DF99A589}" destId="{2ED9C5FD-B02C-481E-913E-E1B51F4F94C7}" srcOrd="0" destOrd="0" presId="urn:microsoft.com/office/officeart/2005/8/layout/hierarchy2"/>
    <dgm:cxn modelId="{A71B3075-7A90-4AB0-B349-4221B910E6F7}" type="presParOf" srcId="{6AE3D42D-15E9-4180-9DC6-98D1DF99A589}" destId="{7B12F908-FD02-4989-9D8E-45C4092B9F23}" srcOrd="1" destOrd="0" presId="urn:microsoft.com/office/officeart/2005/8/layout/hierarchy2"/>
    <dgm:cxn modelId="{09871198-926D-436F-AA5A-24486FD80A4C}" type="presParOf" srcId="{7B12F908-FD02-4989-9D8E-45C4092B9F23}" destId="{3DB69EAF-B571-4042-83F2-7564CA96F49A}" srcOrd="0" destOrd="0" presId="urn:microsoft.com/office/officeart/2005/8/layout/hierarchy2"/>
    <dgm:cxn modelId="{F22CDB32-F67E-4B05-8767-A8FB75FCAE38}" type="presParOf" srcId="{3DB69EAF-B571-4042-83F2-7564CA96F49A}" destId="{D9B64B47-DE6A-4AEB-872C-604ECC0F1D51}" srcOrd="0" destOrd="0" presId="urn:microsoft.com/office/officeart/2005/8/layout/hierarchy2"/>
    <dgm:cxn modelId="{85B3078C-F076-4508-BC80-02CD38A27C22}" type="presParOf" srcId="{7B12F908-FD02-4989-9D8E-45C4092B9F23}" destId="{7D744A81-8CC4-40B3-9EEF-BB529BCDD0CF}" srcOrd="1" destOrd="0" presId="urn:microsoft.com/office/officeart/2005/8/layout/hierarchy2"/>
    <dgm:cxn modelId="{BEB72D7F-10BE-4E38-ACC1-43773B37B410}" type="presParOf" srcId="{7D744A81-8CC4-40B3-9EEF-BB529BCDD0CF}" destId="{09748E96-5F2D-4267-8E7C-E043797A01C9}" srcOrd="0" destOrd="0" presId="urn:microsoft.com/office/officeart/2005/8/layout/hierarchy2"/>
    <dgm:cxn modelId="{939D2017-F153-460F-9DD7-4F51A03B189F}" type="presParOf" srcId="{7D744A81-8CC4-40B3-9EEF-BB529BCDD0CF}" destId="{75EEB370-A596-4F40-84BA-B7F8E396B961}" srcOrd="1" destOrd="0" presId="urn:microsoft.com/office/officeart/2005/8/layout/hierarchy2"/>
    <dgm:cxn modelId="{48C1802D-0495-4C95-AAFC-EF50348B4D15}" type="presParOf" srcId="{75EEB370-A596-4F40-84BA-B7F8E396B961}" destId="{01B0BEB1-94A7-4D6D-BC70-C4D95884B21E}" srcOrd="0" destOrd="0" presId="urn:microsoft.com/office/officeart/2005/8/layout/hierarchy2"/>
    <dgm:cxn modelId="{FAE2A102-1966-42E0-9BF6-A49904B3D92D}" type="presParOf" srcId="{01B0BEB1-94A7-4D6D-BC70-C4D95884B21E}" destId="{FB62112B-93C2-4BCD-9C65-E97D07607B81}" srcOrd="0" destOrd="0" presId="urn:microsoft.com/office/officeart/2005/8/layout/hierarchy2"/>
    <dgm:cxn modelId="{D166181B-CB79-4D19-A1D6-173FA9BBAC06}" type="presParOf" srcId="{75EEB370-A596-4F40-84BA-B7F8E396B961}" destId="{31AAF253-CB87-46F9-B246-71B215226B5D}" srcOrd="1" destOrd="0" presId="urn:microsoft.com/office/officeart/2005/8/layout/hierarchy2"/>
    <dgm:cxn modelId="{0D698E7F-EE5C-404A-B575-07D4A353D35E}" type="presParOf" srcId="{31AAF253-CB87-46F9-B246-71B215226B5D}" destId="{5F9377EA-A45E-4B41-8553-E43E7CF2D1C6}" srcOrd="0" destOrd="0" presId="urn:microsoft.com/office/officeart/2005/8/layout/hierarchy2"/>
    <dgm:cxn modelId="{4E1C1A9D-52A3-4175-96C1-1915F79579BA}" type="presParOf" srcId="{31AAF253-CB87-46F9-B246-71B215226B5D}" destId="{D1CC97B3-B098-4CD1-BBBD-E2283A11D9E1}" srcOrd="1" destOrd="0" presId="urn:microsoft.com/office/officeart/2005/8/layout/hierarchy2"/>
    <dgm:cxn modelId="{814EC5B5-1725-466F-B2C3-27BE6D183BD9}" type="presParOf" srcId="{75EEB370-A596-4F40-84BA-B7F8E396B961}" destId="{3CFD875D-BB17-46FF-8F77-BD3FCF608E09}" srcOrd="2" destOrd="0" presId="urn:microsoft.com/office/officeart/2005/8/layout/hierarchy2"/>
    <dgm:cxn modelId="{F4AE1636-48AB-432A-8B59-635177449377}" type="presParOf" srcId="{3CFD875D-BB17-46FF-8F77-BD3FCF608E09}" destId="{6AB609B6-1410-4702-BCE8-9C7DDA0E7F63}" srcOrd="0" destOrd="0" presId="urn:microsoft.com/office/officeart/2005/8/layout/hierarchy2"/>
    <dgm:cxn modelId="{C7008190-9275-4FF2-94E6-BEA2B28E40B7}" type="presParOf" srcId="{75EEB370-A596-4F40-84BA-B7F8E396B961}" destId="{7EB3695C-D563-481E-A1EB-77CF5BF1AD29}" srcOrd="3" destOrd="0" presId="urn:microsoft.com/office/officeart/2005/8/layout/hierarchy2"/>
    <dgm:cxn modelId="{27A39C8D-9890-4253-9E75-8782A89B03BD}" type="presParOf" srcId="{7EB3695C-D563-481E-A1EB-77CF5BF1AD29}" destId="{612410AE-4AE4-4410-917C-879E0F02F4B1}" srcOrd="0" destOrd="0" presId="urn:microsoft.com/office/officeart/2005/8/layout/hierarchy2"/>
    <dgm:cxn modelId="{9DB1A809-4224-4E66-8F23-7108BC40DE29}" type="presParOf" srcId="{7EB3695C-D563-481E-A1EB-77CF5BF1AD29}" destId="{0BA8561B-66BA-4951-8FC7-3EA3D4ACD623}" srcOrd="1" destOrd="0" presId="urn:microsoft.com/office/officeart/2005/8/layout/hierarchy2"/>
    <dgm:cxn modelId="{D9BB738E-79B2-434A-B128-D658EC39ACF5}" type="presParOf" srcId="{7B12F908-FD02-4989-9D8E-45C4092B9F23}" destId="{83DF7D4F-49AE-44F2-8CFA-827E25B9542C}" srcOrd="2" destOrd="0" presId="urn:microsoft.com/office/officeart/2005/8/layout/hierarchy2"/>
    <dgm:cxn modelId="{F8D104A1-F141-42AC-A498-799D3A69DB9D}" type="presParOf" srcId="{83DF7D4F-49AE-44F2-8CFA-827E25B9542C}" destId="{8D14E7BA-4B7D-4D57-A876-581B25A1DA94}" srcOrd="0" destOrd="0" presId="urn:microsoft.com/office/officeart/2005/8/layout/hierarchy2"/>
    <dgm:cxn modelId="{FA982CA8-D908-4CEC-8BDD-7A662E8FF3B5}" type="presParOf" srcId="{7B12F908-FD02-4989-9D8E-45C4092B9F23}" destId="{97584E6A-01CF-4B3A-9A1D-92FF23A8196F}" srcOrd="3" destOrd="0" presId="urn:microsoft.com/office/officeart/2005/8/layout/hierarchy2"/>
    <dgm:cxn modelId="{490290F3-BD1B-4C26-8F41-998581730BB0}" type="presParOf" srcId="{97584E6A-01CF-4B3A-9A1D-92FF23A8196F}" destId="{13B9746C-D3C9-4D06-8EFC-7BF40E9027B7}" srcOrd="0" destOrd="0" presId="urn:microsoft.com/office/officeart/2005/8/layout/hierarchy2"/>
    <dgm:cxn modelId="{9552686E-C39C-4579-B091-02DB9BD3D587}" type="presParOf" srcId="{97584E6A-01CF-4B3A-9A1D-92FF23A8196F}" destId="{1A1CBAE2-FAEE-4331-9D03-E1929E61322C}" srcOrd="1" destOrd="0" presId="urn:microsoft.com/office/officeart/2005/8/layout/hierarchy2"/>
    <dgm:cxn modelId="{64C47C04-8C70-4458-B49D-03454627C474}" type="presParOf" srcId="{1A1CBAE2-FAEE-4331-9D03-E1929E61322C}" destId="{A5F2F28F-EA9A-4AF2-B27C-170B3DB3CC73}" srcOrd="0" destOrd="0" presId="urn:microsoft.com/office/officeart/2005/8/layout/hierarchy2"/>
    <dgm:cxn modelId="{5B1BA450-BDC0-4BC3-9BAC-D5FD2E16B3FE}" type="presParOf" srcId="{A5F2F28F-EA9A-4AF2-B27C-170B3DB3CC73}" destId="{F4CBB595-D894-449F-8753-C1239772DBA8}" srcOrd="0" destOrd="0" presId="urn:microsoft.com/office/officeart/2005/8/layout/hierarchy2"/>
    <dgm:cxn modelId="{94649436-A1C1-4B75-AF61-4C1D30A6BA2D}" type="presParOf" srcId="{1A1CBAE2-FAEE-4331-9D03-E1929E61322C}" destId="{AE658F2A-8731-423C-B7EA-5C804C37C47B}" srcOrd="1" destOrd="0" presId="urn:microsoft.com/office/officeart/2005/8/layout/hierarchy2"/>
    <dgm:cxn modelId="{AFF43E2B-F1AD-4CBC-99E8-0D103DF43C6A}" type="presParOf" srcId="{AE658F2A-8731-423C-B7EA-5C804C37C47B}" destId="{14CB8933-B67D-42CA-94E1-D399EB683BF0}" srcOrd="0" destOrd="0" presId="urn:microsoft.com/office/officeart/2005/8/layout/hierarchy2"/>
    <dgm:cxn modelId="{8C4E8DE2-DA6B-4A90-B38C-450BD4B40394}" type="presParOf" srcId="{AE658F2A-8731-423C-B7EA-5C804C37C47B}" destId="{84E06DE2-5482-49E4-B35B-8F5D3CA1F816}" srcOrd="1" destOrd="0" presId="urn:microsoft.com/office/officeart/2005/8/layout/hierarchy2"/>
    <dgm:cxn modelId="{D2FE7433-3CA0-47A7-90B8-0717C829B0CA}" type="presParOf" srcId="{84E06DE2-5482-49E4-B35B-8F5D3CA1F816}" destId="{0C17EA93-6E2F-40A0-93E2-E30D58327E8E}" srcOrd="0" destOrd="0" presId="urn:microsoft.com/office/officeart/2005/8/layout/hierarchy2"/>
    <dgm:cxn modelId="{485C571E-F572-400B-91B8-D68139CF18F2}" type="presParOf" srcId="{0C17EA93-6E2F-40A0-93E2-E30D58327E8E}" destId="{D145F205-18F2-426E-821C-1F4222725E1A}" srcOrd="0" destOrd="0" presId="urn:microsoft.com/office/officeart/2005/8/layout/hierarchy2"/>
    <dgm:cxn modelId="{4121141D-3B70-4C43-B80D-F97BF081033E}" type="presParOf" srcId="{84E06DE2-5482-49E4-B35B-8F5D3CA1F816}" destId="{C2558123-1DE6-46D0-8683-AFA2083A6256}" srcOrd="1" destOrd="0" presId="urn:microsoft.com/office/officeart/2005/8/layout/hierarchy2"/>
    <dgm:cxn modelId="{EFC0E89A-5986-457B-A489-7830A3C8873C}" type="presParOf" srcId="{C2558123-1DE6-46D0-8683-AFA2083A6256}" destId="{5AB26D08-C3DD-4A18-BFB0-401E4331EE0C}" srcOrd="0" destOrd="0" presId="urn:microsoft.com/office/officeart/2005/8/layout/hierarchy2"/>
    <dgm:cxn modelId="{9BA047E5-36FA-44B7-AD72-74F592ED7E89}" type="presParOf" srcId="{C2558123-1DE6-46D0-8683-AFA2083A6256}" destId="{0C8FB2DA-17CF-4579-8DE0-330444254D45}" srcOrd="1" destOrd="0" presId="urn:microsoft.com/office/officeart/2005/8/layout/hierarchy2"/>
    <dgm:cxn modelId="{0B820262-84A7-4B04-BEB8-7F3BA1A3A7EB}" type="presParOf" srcId="{84E06DE2-5482-49E4-B35B-8F5D3CA1F816}" destId="{5C473C69-759D-4694-AC1D-A35543C87845}" srcOrd="2" destOrd="0" presId="urn:microsoft.com/office/officeart/2005/8/layout/hierarchy2"/>
    <dgm:cxn modelId="{7FFAE31F-972D-4041-9F19-D19E5F7F545A}" type="presParOf" srcId="{5C473C69-759D-4694-AC1D-A35543C87845}" destId="{65D5499E-5DD4-4C4D-8C6A-4C5A33A9838A}" srcOrd="0" destOrd="0" presId="urn:microsoft.com/office/officeart/2005/8/layout/hierarchy2"/>
    <dgm:cxn modelId="{769F1475-B408-4171-8AEA-FD09BA935300}" type="presParOf" srcId="{84E06DE2-5482-49E4-B35B-8F5D3CA1F816}" destId="{AF84483F-4C54-490C-82F6-9A873DB125F8}" srcOrd="3" destOrd="0" presId="urn:microsoft.com/office/officeart/2005/8/layout/hierarchy2"/>
    <dgm:cxn modelId="{C0431C57-4FFB-4EE2-B687-2AE0381EE082}" type="presParOf" srcId="{AF84483F-4C54-490C-82F6-9A873DB125F8}" destId="{4B0847BD-F65E-4EDD-8562-CFA1D0A7EA31}" srcOrd="0" destOrd="0" presId="urn:microsoft.com/office/officeart/2005/8/layout/hierarchy2"/>
    <dgm:cxn modelId="{D4E33E3F-C763-4B92-9D13-416641100ECC}" type="presParOf" srcId="{AF84483F-4C54-490C-82F6-9A873DB125F8}" destId="{2FD9EBE6-E329-46E0-96E9-6DF61F63F087}" srcOrd="1" destOrd="0" presId="urn:microsoft.com/office/officeart/2005/8/layout/hierarchy2"/>
    <dgm:cxn modelId="{29C3D158-8417-4B29-90F2-7934268E8C76}" type="presParOf" srcId="{1A1CBAE2-FAEE-4331-9D03-E1929E61322C}" destId="{5B38B315-F3E8-4946-9025-E8319712C8EA}" srcOrd="2" destOrd="0" presId="urn:microsoft.com/office/officeart/2005/8/layout/hierarchy2"/>
    <dgm:cxn modelId="{04238514-2090-4182-B461-D15B7FEEB9E9}" type="presParOf" srcId="{5B38B315-F3E8-4946-9025-E8319712C8EA}" destId="{BA8DB6F6-702A-40D4-AF68-A945166CEDF4}" srcOrd="0" destOrd="0" presId="urn:microsoft.com/office/officeart/2005/8/layout/hierarchy2"/>
    <dgm:cxn modelId="{F815DF74-59C4-49E2-9F8F-060B0A42A282}" type="presParOf" srcId="{1A1CBAE2-FAEE-4331-9D03-E1929E61322C}" destId="{7CF44980-E27E-4F08-99F4-6ED405353FC7}" srcOrd="3" destOrd="0" presId="urn:microsoft.com/office/officeart/2005/8/layout/hierarchy2"/>
    <dgm:cxn modelId="{326FD984-E434-4D07-8B52-1F851A8DDF29}" type="presParOf" srcId="{7CF44980-E27E-4F08-99F4-6ED405353FC7}" destId="{9D2D88BC-0910-435A-A2FF-2CF34033688A}" srcOrd="0" destOrd="0" presId="urn:microsoft.com/office/officeart/2005/8/layout/hierarchy2"/>
    <dgm:cxn modelId="{53C77248-B43E-48EA-AA49-46886122FA61}" type="presParOf" srcId="{7CF44980-E27E-4F08-99F4-6ED405353FC7}" destId="{44188BC4-4972-40DE-99B6-DE31BD9D602B}" srcOrd="1" destOrd="0" presId="urn:microsoft.com/office/officeart/2005/8/layout/hierarchy2"/>
    <dgm:cxn modelId="{4C0E254B-BF05-4AE0-8A8C-DFCE4643CFF4}" type="presParOf" srcId="{44188BC4-4972-40DE-99B6-DE31BD9D602B}" destId="{EECF9461-3FC7-435F-8541-BC9FB8C118D9}" srcOrd="0" destOrd="0" presId="urn:microsoft.com/office/officeart/2005/8/layout/hierarchy2"/>
    <dgm:cxn modelId="{9BC6FF1D-1ECB-4F85-AF8A-E2E6DB513B96}" type="presParOf" srcId="{EECF9461-3FC7-435F-8541-BC9FB8C118D9}" destId="{B1B6C9CB-E7EF-485D-99F7-32D937C3518F}" srcOrd="0" destOrd="0" presId="urn:microsoft.com/office/officeart/2005/8/layout/hierarchy2"/>
    <dgm:cxn modelId="{D2EB685B-D4F5-4B75-8138-DD2E1B77B405}" type="presParOf" srcId="{44188BC4-4972-40DE-99B6-DE31BD9D602B}" destId="{66ACF4CA-EFD5-4FFF-AC12-BC48691C2927}" srcOrd="1" destOrd="0" presId="urn:microsoft.com/office/officeart/2005/8/layout/hierarchy2"/>
    <dgm:cxn modelId="{B5601239-2032-4BD4-9338-F79699EAE6D2}" type="presParOf" srcId="{66ACF4CA-EFD5-4FFF-AC12-BC48691C2927}" destId="{D900C7F8-C094-46C5-9E88-280E4D5F042C}" srcOrd="0" destOrd="0" presId="urn:microsoft.com/office/officeart/2005/8/layout/hierarchy2"/>
    <dgm:cxn modelId="{E1E48F8A-E595-4364-8372-F09465BCEC20}" type="presParOf" srcId="{66ACF4CA-EFD5-4FFF-AC12-BC48691C2927}" destId="{3DC7F042-9A85-49CE-9267-3AEDD8999B52}" srcOrd="1" destOrd="0" presId="urn:microsoft.com/office/officeart/2005/8/layout/hierarchy2"/>
    <dgm:cxn modelId="{34639CE2-2CCA-4863-868C-FA04713C88DF}" type="presParOf" srcId="{44188BC4-4972-40DE-99B6-DE31BD9D602B}" destId="{D4738CE0-D84D-4A21-8DF9-C85A5C380F07}" srcOrd="2" destOrd="0" presId="urn:microsoft.com/office/officeart/2005/8/layout/hierarchy2"/>
    <dgm:cxn modelId="{626A06E9-F4DF-4411-90F5-8BA8FA9CD516}" type="presParOf" srcId="{D4738CE0-D84D-4A21-8DF9-C85A5C380F07}" destId="{EFE0DCEA-2087-4358-BCB3-7AF37C758C3A}" srcOrd="0" destOrd="0" presId="urn:microsoft.com/office/officeart/2005/8/layout/hierarchy2"/>
    <dgm:cxn modelId="{7323E4B6-E8D8-46A5-8C03-00D64F5CABFE}" type="presParOf" srcId="{44188BC4-4972-40DE-99B6-DE31BD9D602B}" destId="{BE681A48-73E6-4C04-AB05-C9888E6ED8DF}" srcOrd="3" destOrd="0" presId="urn:microsoft.com/office/officeart/2005/8/layout/hierarchy2"/>
    <dgm:cxn modelId="{4649FC86-C682-48A0-8E4B-DF6AD78DBDF4}" type="presParOf" srcId="{BE681A48-73E6-4C04-AB05-C9888E6ED8DF}" destId="{E5908AEA-75A7-4E9D-93E9-E2EADA7F20AC}" srcOrd="0" destOrd="0" presId="urn:microsoft.com/office/officeart/2005/8/layout/hierarchy2"/>
    <dgm:cxn modelId="{6C7C6108-4B09-499A-B557-1AF0FF2F1EFA}" type="presParOf" srcId="{BE681A48-73E6-4C04-AB05-C9888E6ED8DF}" destId="{98E44571-E6B2-4EBC-9455-815FC569415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FB78B1-A92D-45EF-AFE9-A945E6837F08}" type="doc">
      <dgm:prSet loTypeId="urn:microsoft.com/office/officeart/2005/8/layout/hierarchy3" loCatId="hierarchy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2981EB95-51B5-470D-B736-931AE8611233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콜린</a:t>
          </a:r>
          <a:r>
            <a:rPr lang="ko-KR" altLang="en-US" dirty="0" smtClean="0"/>
            <a:t> 수용체</a:t>
          </a:r>
          <a:endParaRPr lang="ko-KR" altLang="en-US" dirty="0"/>
        </a:p>
      </dgm:t>
    </dgm:pt>
    <dgm:pt modelId="{1333B05F-9D95-4491-80D9-553BEEB49AB5}" type="parTrans" cxnId="{A4BE5E07-D522-4FD5-8B59-8AE7873F9067}">
      <dgm:prSet/>
      <dgm:spPr/>
      <dgm:t>
        <a:bodyPr/>
        <a:lstStyle/>
        <a:p>
          <a:pPr latinLnBrk="1"/>
          <a:endParaRPr lang="ko-KR" altLang="en-US"/>
        </a:p>
      </dgm:t>
    </dgm:pt>
    <dgm:pt modelId="{E688E1EE-11FE-4643-8777-173851651C57}" type="sibTrans" cxnId="{A4BE5E07-D522-4FD5-8B59-8AE7873F9067}">
      <dgm:prSet/>
      <dgm:spPr/>
      <dgm:t>
        <a:bodyPr/>
        <a:lstStyle/>
        <a:p>
          <a:pPr latinLnBrk="1"/>
          <a:endParaRPr lang="ko-KR" altLang="en-US"/>
        </a:p>
      </dgm:t>
    </dgm:pt>
    <dgm:pt modelId="{FB9A5680-C45C-4526-9B7B-32A2217A0239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무스카린</a:t>
          </a:r>
          <a:r>
            <a:rPr lang="ko-KR" altLang="en-US" dirty="0" smtClean="0"/>
            <a:t> 수용체</a:t>
          </a:r>
          <a:endParaRPr lang="ko-KR" altLang="en-US" dirty="0"/>
        </a:p>
      </dgm:t>
    </dgm:pt>
    <dgm:pt modelId="{39F94597-C4A9-449D-A5BF-64E68260CD6E}" type="parTrans" cxnId="{6DE44AE0-F013-4451-9C04-A51E91F8C347}">
      <dgm:prSet/>
      <dgm:spPr/>
      <dgm:t>
        <a:bodyPr/>
        <a:lstStyle/>
        <a:p>
          <a:pPr latinLnBrk="1"/>
          <a:endParaRPr lang="ko-KR" altLang="en-US"/>
        </a:p>
      </dgm:t>
    </dgm:pt>
    <dgm:pt modelId="{CC68E202-CFDA-4948-A1C2-BF3E0B5A845B}" type="sibTrans" cxnId="{6DE44AE0-F013-4451-9C04-A51E91F8C347}">
      <dgm:prSet/>
      <dgm:spPr/>
      <dgm:t>
        <a:bodyPr/>
        <a:lstStyle/>
        <a:p>
          <a:pPr latinLnBrk="1"/>
          <a:endParaRPr lang="ko-KR" altLang="en-US"/>
        </a:p>
      </dgm:t>
    </dgm:pt>
    <dgm:pt modelId="{6DD48048-CBD1-4694-8CEC-DA57D66EE8C8}">
      <dgm:prSet phldrT="[텍스트]"/>
      <dgm:spPr/>
      <dgm:t>
        <a:bodyPr/>
        <a:lstStyle/>
        <a:p>
          <a:pPr latinLnBrk="1"/>
          <a:r>
            <a:rPr lang="ko-KR" altLang="en-US" dirty="0" smtClean="0"/>
            <a:t>니코틴 수용체</a:t>
          </a:r>
          <a:endParaRPr lang="ko-KR" altLang="en-US" dirty="0"/>
        </a:p>
      </dgm:t>
    </dgm:pt>
    <dgm:pt modelId="{568ACEA1-49A2-418F-90DA-8DED9A2FED8A}" type="parTrans" cxnId="{DC803BB0-7420-426B-AF3F-24015C49A7BF}">
      <dgm:prSet/>
      <dgm:spPr/>
      <dgm:t>
        <a:bodyPr/>
        <a:lstStyle/>
        <a:p>
          <a:pPr latinLnBrk="1"/>
          <a:endParaRPr lang="ko-KR" altLang="en-US"/>
        </a:p>
      </dgm:t>
    </dgm:pt>
    <dgm:pt modelId="{D4EB623F-3A80-4C76-86F4-25325D6AAC6F}" type="sibTrans" cxnId="{DC803BB0-7420-426B-AF3F-24015C49A7BF}">
      <dgm:prSet/>
      <dgm:spPr/>
      <dgm:t>
        <a:bodyPr/>
        <a:lstStyle/>
        <a:p>
          <a:pPr latinLnBrk="1"/>
          <a:endParaRPr lang="ko-KR" altLang="en-US"/>
        </a:p>
      </dgm:t>
    </dgm:pt>
    <dgm:pt modelId="{95D6B345-3D90-482C-8D89-B6BAD4F75643}">
      <dgm:prSet phldrT="[텍스트]"/>
      <dgm:spPr/>
      <dgm:t>
        <a:bodyPr/>
        <a:lstStyle/>
        <a:p>
          <a:pPr latinLnBrk="1"/>
          <a:r>
            <a:rPr lang="ko-KR" altLang="en-US" dirty="0" smtClean="0"/>
            <a:t>아드레날린 수용체</a:t>
          </a:r>
          <a:endParaRPr lang="ko-KR" altLang="en-US" dirty="0"/>
        </a:p>
      </dgm:t>
    </dgm:pt>
    <dgm:pt modelId="{6FA00198-3A33-478F-A0FF-D483F68946E6}" type="parTrans" cxnId="{1CA9D7DB-AC9B-4185-ABF8-09C23A0DED79}">
      <dgm:prSet/>
      <dgm:spPr/>
      <dgm:t>
        <a:bodyPr/>
        <a:lstStyle/>
        <a:p>
          <a:pPr latinLnBrk="1"/>
          <a:endParaRPr lang="ko-KR" altLang="en-US"/>
        </a:p>
      </dgm:t>
    </dgm:pt>
    <dgm:pt modelId="{6E10FDBF-0069-4B3E-B9E1-A8B35F096A5E}" type="sibTrans" cxnId="{1CA9D7DB-AC9B-4185-ABF8-09C23A0DED79}">
      <dgm:prSet/>
      <dgm:spPr/>
      <dgm:t>
        <a:bodyPr/>
        <a:lstStyle/>
        <a:p>
          <a:pPr latinLnBrk="1"/>
          <a:endParaRPr lang="ko-KR" altLang="en-US"/>
        </a:p>
      </dgm:t>
    </dgm:pt>
    <dgm:pt modelId="{1F53603F-BA73-4A17-A047-3EE88CAA2441}">
      <dgm:prSet phldrT="[텍스트]"/>
      <dgm:spPr/>
      <dgm:t>
        <a:bodyPr/>
        <a:lstStyle/>
        <a:p>
          <a:pPr latinLnBrk="1"/>
          <a:r>
            <a:rPr lang="ko-KR" altLang="en-US" dirty="0" smtClean="0"/>
            <a:t>알파수용체</a:t>
          </a:r>
          <a:endParaRPr lang="ko-KR" altLang="en-US" dirty="0"/>
        </a:p>
      </dgm:t>
    </dgm:pt>
    <dgm:pt modelId="{35B9AE80-A7F9-4DE9-BA5A-479B24DC074A}" type="parTrans" cxnId="{8FF62145-4C40-4DAF-8F41-E3A8A0A943EF}">
      <dgm:prSet/>
      <dgm:spPr/>
      <dgm:t>
        <a:bodyPr/>
        <a:lstStyle/>
        <a:p>
          <a:pPr latinLnBrk="1"/>
          <a:endParaRPr lang="ko-KR" altLang="en-US"/>
        </a:p>
      </dgm:t>
    </dgm:pt>
    <dgm:pt modelId="{9EA7F825-A3EE-48B0-B438-2EFF83FE9DA2}" type="sibTrans" cxnId="{8FF62145-4C40-4DAF-8F41-E3A8A0A943EF}">
      <dgm:prSet/>
      <dgm:spPr/>
      <dgm:t>
        <a:bodyPr/>
        <a:lstStyle/>
        <a:p>
          <a:pPr latinLnBrk="1"/>
          <a:endParaRPr lang="ko-KR" altLang="en-US"/>
        </a:p>
      </dgm:t>
    </dgm:pt>
    <dgm:pt modelId="{A127C6D4-0D39-4C18-BAEA-5D908A4EE6B0}">
      <dgm:prSet phldrT="[텍스트]"/>
      <dgm:spPr/>
      <dgm:t>
        <a:bodyPr/>
        <a:lstStyle/>
        <a:p>
          <a:pPr latinLnBrk="1"/>
          <a:r>
            <a:rPr lang="ko-KR" altLang="en-US" dirty="0" smtClean="0"/>
            <a:t>베타수용체</a:t>
          </a:r>
          <a:endParaRPr lang="ko-KR" altLang="en-US" dirty="0"/>
        </a:p>
      </dgm:t>
    </dgm:pt>
    <dgm:pt modelId="{BC84378C-50AD-4EA5-8EFF-A177B35ADFA1}" type="parTrans" cxnId="{BB96168F-9293-4720-B884-503CBF9AEDE5}">
      <dgm:prSet/>
      <dgm:spPr/>
      <dgm:t>
        <a:bodyPr/>
        <a:lstStyle/>
        <a:p>
          <a:pPr latinLnBrk="1"/>
          <a:endParaRPr lang="ko-KR" altLang="en-US"/>
        </a:p>
      </dgm:t>
    </dgm:pt>
    <dgm:pt modelId="{D2222854-2645-4D05-B90E-9F9962EA9AD0}" type="sibTrans" cxnId="{BB96168F-9293-4720-B884-503CBF9AEDE5}">
      <dgm:prSet/>
      <dgm:spPr/>
      <dgm:t>
        <a:bodyPr/>
        <a:lstStyle/>
        <a:p>
          <a:pPr latinLnBrk="1"/>
          <a:endParaRPr lang="ko-KR" altLang="en-US"/>
        </a:p>
      </dgm:t>
    </dgm:pt>
    <dgm:pt modelId="{9E50E61E-D039-43B9-B36F-809711AB7024}" type="pres">
      <dgm:prSet presAssocID="{D9FB78B1-A92D-45EF-AFE9-A945E6837F0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EC55293-CDB5-44CA-8166-8E088DCA9923}" type="pres">
      <dgm:prSet presAssocID="{2981EB95-51B5-470D-B736-931AE8611233}" presName="root" presStyleCnt="0"/>
      <dgm:spPr/>
    </dgm:pt>
    <dgm:pt modelId="{D1D20A55-E425-4918-94B5-46065DB01760}" type="pres">
      <dgm:prSet presAssocID="{2981EB95-51B5-470D-B736-931AE8611233}" presName="rootComposite" presStyleCnt="0"/>
      <dgm:spPr/>
    </dgm:pt>
    <dgm:pt modelId="{4A556A27-1A83-4E98-BB23-274422F83D9F}" type="pres">
      <dgm:prSet presAssocID="{2981EB95-51B5-470D-B736-931AE8611233}" presName="rootText" presStyleLbl="node1" presStyleIdx="0" presStyleCnt="2" custScaleX="139497" custScaleY="97914"/>
      <dgm:spPr/>
      <dgm:t>
        <a:bodyPr/>
        <a:lstStyle/>
        <a:p>
          <a:pPr latinLnBrk="1"/>
          <a:endParaRPr lang="ko-KR" altLang="en-US"/>
        </a:p>
      </dgm:t>
    </dgm:pt>
    <dgm:pt modelId="{0CCFA2A2-628D-4E63-9AD0-B481B1D76F30}" type="pres">
      <dgm:prSet presAssocID="{2981EB95-51B5-470D-B736-931AE8611233}" presName="rootConnector" presStyleLbl="node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94FF88E3-4E27-4DB9-97A6-59670FF4B61F}" type="pres">
      <dgm:prSet presAssocID="{2981EB95-51B5-470D-B736-931AE8611233}" presName="childShape" presStyleCnt="0"/>
      <dgm:spPr/>
    </dgm:pt>
    <dgm:pt modelId="{6729A945-05D5-4954-9B46-358193529AFF}" type="pres">
      <dgm:prSet presAssocID="{39F94597-C4A9-449D-A5BF-64E68260CD6E}" presName="Name13" presStyleLbl="parChTrans1D2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5C36DD0D-28F5-4153-B478-D9DF0C76D9DA}" type="pres">
      <dgm:prSet presAssocID="{FB9A5680-C45C-4526-9B7B-32A2217A0239}" presName="childText" presStyleLbl="bgAcc1" presStyleIdx="0" presStyleCnt="4" custScaleX="128319" custScaleY="7441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B4C454C-87C6-4250-8B65-53F6091A80DD}" type="pres">
      <dgm:prSet presAssocID="{568ACEA1-49A2-418F-90DA-8DED9A2FED8A}" presName="Name13" presStyleLbl="parChTrans1D2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E0853455-827F-4B94-B24D-FD24755975D6}" type="pres">
      <dgm:prSet presAssocID="{6DD48048-CBD1-4694-8CEC-DA57D66EE8C8}" presName="childText" presStyleLbl="bgAcc1" presStyleIdx="1" presStyleCnt="4" custScaleX="128320" custScaleY="7284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9DE83F3-5874-441E-A406-9B73AA8A4A97}" type="pres">
      <dgm:prSet presAssocID="{95D6B345-3D90-482C-8D89-B6BAD4F75643}" presName="root" presStyleCnt="0"/>
      <dgm:spPr/>
    </dgm:pt>
    <dgm:pt modelId="{1CFE9D8B-B682-4558-82C5-DC8323A366EF}" type="pres">
      <dgm:prSet presAssocID="{95D6B345-3D90-482C-8D89-B6BAD4F75643}" presName="rootComposite" presStyleCnt="0"/>
      <dgm:spPr/>
    </dgm:pt>
    <dgm:pt modelId="{FCC8F91F-24F1-4005-B656-CFACF246ED1B}" type="pres">
      <dgm:prSet presAssocID="{95D6B345-3D90-482C-8D89-B6BAD4F75643}" presName="rootText" presStyleLbl="node1" presStyleIdx="1" presStyleCnt="2" custScaleX="146287" custScaleY="97914"/>
      <dgm:spPr/>
      <dgm:t>
        <a:bodyPr/>
        <a:lstStyle/>
        <a:p>
          <a:pPr latinLnBrk="1"/>
          <a:endParaRPr lang="ko-KR" altLang="en-US"/>
        </a:p>
      </dgm:t>
    </dgm:pt>
    <dgm:pt modelId="{2DFE74BD-CF22-414A-9630-71CA19DF1534}" type="pres">
      <dgm:prSet presAssocID="{95D6B345-3D90-482C-8D89-B6BAD4F75643}" presName="rootConnector" presStyleLbl="node1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C28F8456-8C24-4B8B-B737-F58665658A4F}" type="pres">
      <dgm:prSet presAssocID="{95D6B345-3D90-482C-8D89-B6BAD4F75643}" presName="childShape" presStyleCnt="0"/>
      <dgm:spPr/>
    </dgm:pt>
    <dgm:pt modelId="{0B6C0CE3-A353-4DEB-8EF6-ADEF10DACE24}" type="pres">
      <dgm:prSet presAssocID="{35B9AE80-A7F9-4DE9-BA5A-479B24DC074A}" presName="Name13" presStyleLbl="parChTrans1D2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2A56426F-F6E0-4F35-9AEC-3F1FA5A94BC3}" type="pres">
      <dgm:prSet presAssocID="{1F53603F-BA73-4A17-A047-3EE88CAA2441}" presName="childText" presStyleLbl="bgAcc1" presStyleIdx="2" presStyleCnt="4" custScaleX="138754" custScaleY="7923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163BEFD-C645-421D-B058-9E07FF2B6D3F}" type="pres">
      <dgm:prSet presAssocID="{BC84378C-50AD-4EA5-8EFF-A177B35ADFA1}" presName="Name13" presStyleLbl="parChTrans1D2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BB583ED3-5259-41A5-8274-957EEFE2C671}" type="pres">
      <dgm:prSet presAssocID="{A127C6D4-0D39-4C18-BAEA-5D908A4EE6B0}" presName="childText" presStyleLbl="bgAcc1" presStyleIdx="3" presStyleCnt="4" custScaleX="143377" custScaleY="6434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A4A72C00-6A11-4132-8133-BE10FF800E5A}" type="presOf" srcId="{39F94597-C4A9-449D-A5BF-64E68260CD6E}" destId="{6729A945-05D5-4954-9B46-358193529AFF}" srcOrd="0" destOrd="0" presId="urn:microsoft.com/office/officeart/2005/8/layout/hierarchy3"/>
    <dgm:cxn modelId="{6DE44AE0-F013-4451-9C04-A51E91F8C347}" srcId="{2981EB95-51B5-470D-B736-931AE8611233}" destId="{FB9A5680-C45C-4526-9B7B-32A2217A0239}" srcOrd="0" destOrd="0" parTransId="{39F94597-C4A9-449D-A5BF-64E68260CD6E}" sibTransId="{CC68E202-CFDA-4948-A1C2-BF3E0B5A845B}"/>
    <dgm:cxn modelId="{FDBD010D-A687-4F14-8C1D-E1C2100AC629}" type="presOf" srcId="{BC84378C-50AD-4EA5-8EFF-A177B35ADFA1}" destId="{B163BEFD-C645-421D-B058-9E07FF2B6D3F}" srcOrd="0" destOrd="0" presId="urn:microsoft.com/office/officeart/2005/8/layout/hierarchy3"/>
    <dgm:cxn modelId="{3E9AD3A5-62A6-4477-AEB2-C151E0A703E2}" type="presOf" srcId="{1F53603F-BA73-4A17-A047-3EE88CAA2441}" destId="{2A56426F-F6E0-4F35-9AEC-3F1FA5A94BC3}" srcOrd="0" destOrd="0" presId="urn:microsoft.com/office/officeart/2005/8/layout/hierarchy3"/>
    <dgm:cxn modelId="{352927AA-BC2D-4649-8F3E-9761D789D20B}" type="presOf" srcId="{95D6B345-3D90-482C-8D89-B6BAD4F75643}" destId="{2DFE74BD-CF22-414A-9630-71CA19DF1534}" srcOrd="1" destOrd="0" presId="urn:microsoft.com/office/officeart/2005/8/layout/hierarchy3"/>
    <dgm:cxn modelId="{A1EEB5F3-B46B-48BC-B45E-71E2008AF20A}" type="presOf" srcId="{568ACEA1-49A2-418F-90DA-8DED9A2FED8A}" destId="{0B4C454C-87C6-4250-8B65-53F6091A80DD}" srcOrd="0" destOrd="0" presId="urn:microsoft.com/office/officeart/2005/8/layout/hierarchy3"/>
    <dgm:cxn modelId="{0EFB16DD-87A3-4CDF-9F07-EE046E31B9EB}" type="presOf" srcId="{A127C6D4-0D39-4C18-BAEA-5D908A4EE6B0}" destId="{BB583ED3-5259-41A5-8274-957EEFE2C671}" srcOrd="0" destOrd="0" presId="urn:microsoft.com/office/officeart/2005/8/layout/hierarchy3"/>
    <dgm:cxn modelId="{333933F8-6D20-436F-87C3-346B1E72423E}" type="presOf" srcId="{2981EB95-51B5-470D-B736-931AE8611233}" destId="{0CCFA2A2-628D-4E63-9AD0-B481B1D76F30}" srcOrd="1" destOrd="0" presId="urn:microsoft.com/office/officeart/2005/8/layout/hierarchy3"/>
    <dgm:cxn modelId="{A4BE5E07-D522-4FD5-8B59-8AE7873F9067}" srcId="{D9FB78B1-A92D-45EF-AFE9-A945E6837F08}" destId="{2981EB95-51B5-470D-B736-931AE8611233}" srcOrd="0" destOrd="0" parTransId="{1333B05F-9D95-4491-80D9-553BEEB49AB5}" sibTransId="{E688E1EE-11FE-4643-8777-173851651C57}"/>
    <dgm:cxn modelId="{E7E558DC-A125-43A8-B706-79E281F05767}" type="presOf" srcId="{6DD48048-CBD1-4694-8CEC-DA57D66EE8C8}" destId="{E0853455-827F-4B94-B24D-FD24755975D6}" srcOrd="0" destOrd="0" presId="urn:microsoft.com/office/officeart/2005/8/layout/hierarchy3"/>
    <dgm:cxn modelId="{8FF62145-4C40-4DAF-8F41-E3A8A0A943EF}" srcId="{95D6B345-3D90-482C-8D89-B6BAD4F75643}" destId="{1F53603F-BA73-4A17-A047-3EE88CAA2441}" srcOrd="0" destOrd="0" parTransId="{35B9AE80-A7F9-4DE9-BA5A-479B24DC074A}" sibTransId="{9EA7F825-A3EE-48B0-B438-2EFF83FE9DA2}"/>
    <dgm:cxn modelId="{3DA9DCC9-F248-4179-9526-CD42A804CD98}" type="presOf" srcId="{95D6B345-3D90-482C-8D89-B6BAD4F75643}" destId="{FCC8F91F-24F1-4005-B656-CFACF246ED1B}" srcOrd="0" destOrd="0" presId="urn:microsoft.com/office/officeart/2005/8/layout/hierarchy3"/>
    <dgm:cxn modelId="{04B217D8-9C27-4DC4-B8F2-994FB3582DFD}" type="presOf" srcId="{2981EB95-51B5-470D-B736-931AE8611233}" destId="{4A556A27-1A83-4E98-BB23-274422F83D9F}" srcOrd="0" destOrd="0" presId="urn:microsoft.com/office/officeart/2005/8/layout/hierarchy3"/>
    <dgm:cxn modelId="{BB96168F-9293-4720-B884-503CBF9AEDE5}" srcId="{95D6B345-3D90-482C-8D89-B6BAD4F75643}" destId="{A127C6D4-0D39-4C18-BAEA-5D908A4EE6B0}" srcOrd="1" destOrd="0" parTransId="{BC84378C-50AD-4EA5-8EFF-A177B35ADFA1}" sibTransId="{D2222854-2645-4D05-B90E-9F9962EA9AD0}"/>
    <dgm:cxn modelId="{0E4566D0-D33D-47CE-A73D-5B25EBCC3FA2}" type="presOf" srcId="{D9FB78B1-A92D-45EF-AFE9-A945E6837F08}" destId="{9E50E61E-D039-43B9-B36F-809711AB7024}" srcOrd="0" destOrd="0" presId="urn:microsoft.com/office/officeart/2005/8/layout/hierarchy3"/>
    <dgm:cxn modelId="{DC803BB0-7420-426B-AF3F-24015C49A7BF}" srcId="{2981EB95-51B5-470D-B736-931AE8611233}" destId="{6DD48048-CBD1-4694-8CEC-DA57D66EE8C8}" srcOrd="1" destOrd="0" parTransId="{568ACEA1-49A2-418F-90DA-8DED9A2FED8A}" sibTransId="{D4EB623F-3A80-4C76-86F4-25325D6AAC6F}"/>
    <dgm:cxn modelId="{89913786-E6DB-4D9E-A135-0F393E860C57}" type="presOf" srcId="{FB9A5680-C45C-4526-9B7B-32A2217A0239}" destId="{5C36DD0D-28F5-4153-B478-D9DF0C76D9DA}" srcOrd="0" destOrd="0" presId="urn:microsoft.com/office/officeart/2005/8/layout/hierarchy3"/>
    <dgm:cxn modelId="{1CA9D7DB-AC9B-4185-ABF8-09C23A0DED79}" srcId="{D9FB78B1-A92D-45EF-AFE9-A945E6837F08}" destId="{95D6B345-3D90-482C-8D89-B6BAD4F75643}" srcOrd="1" destOrd="0" parTransId="{6FA00198-3A33-478F-A0FF-D483F68946E6}" sibTransId="{6E10FDBF-0069-4B3E-B9E1-A8B35F096A5E}"/>
    <dgm:cxn modelId="{4691495A-FF19-4FFB-B6F7-6176761D6971}" type="presOf" srcId="{35B9AE80-A7F9-4DE9-BA5A-479B24DC074A}" destId="{0B6C0CE3-A353-4DEB-8EF6-ADEF10DACE24}" srcOrd="0" destOrd="0" presId="urn:microsoft.com/office/officeart/2005/8/layout/hierarchy3"/>
    <dgm:cxn modelId="{F01D8C19-6005-4D56-88AA-D3B22C3D769E}" type="presParOf" srcId="{9E50E61E-D039-43B9-B36F-809711AB7024}" destId="{0EC55293-CDB5-44CA-8166-8E088DCA9923}" srcOrd="0" destOrd="0" presId="urn:microsoft.com/office/officeart/2005/8/layout/hierarchy3"/>
    <dgm:cxn modelId="{A72A6E89-BF67-45B8-BA24-F2773E043F9C}" type="presParOf" srcId="{0EC55293-CDB5-44CA-8166-8E088DCA9923}" destId="{D1D20A55-E425-4918-94B5-46065DB01760}" srcOrd="0" destOrd="0" presId="urn:microsoft.com/office/officeart/2005/8/layout/hierarchy3"/>
    <dgm:cxn modelId="{BBC8D6E2-6226-4BE7-A720-749141AB935E}" type="presParOf" srcId="{D1D20A55-E425-4918-94B5-46065DB01760}" destId="{4A556A27-1A83-4E98-BB23-274422F83D9F}" srcOrd="0" destOrd="0" presId="urn:microsoft.com/office/officeart/2005/8/layout/hierarchy3"/>
    <dgm:cxn modelId="{B5199066-C5C9-482B-B2AA-1FEE9C6C0480}" type="presParOf" srcId="{D1D20A55-E425-4918-94B5-46065DB01760}" destId="{0CCFA2A2-628D-4E63-9AD0-B481B1D76F30}" srcOrd="1" destOrd="0" presId="urn:microsoft.com/office/officeart/2005/8/layout/hierarchy3"/>
    <dgm:cxn modelId="{6814B73C-9F3D-4558-85C4-5B8C53614926}" type="presParOf" srcId="{0EC55293-CDB5-44CA-8166-8E088DCA9923}" destId="{94FF88E3-4E27-4DB9-97A6-59670FF4B61F}" srcOrd="1" destOrd="0" presId="urn:microsoft.com/office/officeart/2005/8/layout/hierarchy3"/>
    <dgm:cxn modelId="{CED5B3C7-0801-4631-BB9F-9861C54C46E4}" type="presParOf" srcId="{94FF88E3-4E27-4DB9-97A6-59670FF4B61F}" destId="{6729A945-05D5-4954-9B46-358193529AFF}" srcOrd="0" destOrd="0" presId="urn:microsoft.com/office/officeart/2005/8/layout/hierarchy3"/>
    <dgm:cxn modelId="{E80CF95F-D936-4B11-B611-46643C3EEC57}" type="presParOf" srcId="{94FF88E3-4E27-4DB9-97A6-59670FF4B61F}" destId="{5C36DD0D-28F5-4153-B478-D9DF0C76D9DA}" srcOrd="1" destOrd="0" presId="urn:microsoft.com/office/officeart/2005/8/layout/hierarchy3"/>
    <dgm:cxn modelId="{947A33DA-9B50-4901-8F83-9DF84BB59705}" type="presParOf" srcId="{94FF88E3-4E27-4DB9-97A6-59670FF4B61F}" destId="{0B4C454C-87C6-4250-8B65-53F6091A80DD}" srcOrd="2" destOrd="0" presId="urn:microsoft.com/office/officeart/2005/8/layout/hierarchy3"/>
    <dgm:cxn modelId="{52D3D5C2-8B97-4809-994F-01DC46023B51}" type="presParOf" srcId="{94FF88E3-4E27-4DB9-97A6-59670FF4B61F}" destId="{E0853455-827F-4B94-B24D-FD24755975D6}" srcOrd="3" destOrd="0" presId="urn:microsoft.com/office/officeart/2005/8/layout/hierarchy3"/>
    <dgm:cxn modelId="{E3407757-94C4-4B4A-A193-64EEA1C2609F}" type="presParOf" srcId="{9E50E61E-D039-43B9-B36F-809711AB7024}" destId="{E9DE83F3-5874-441E-A406-9B73AA8A4A97}" srcOrd="1" destOrd="0" presId="urn:microsoft.com/office/officeart/2005/8/layout/hierarchy3"/>
    <dgm:cxn modelId="{0862427D-0BAF-4204-8305-3797C75FB765}" type="presParOf" srcId="{E9DE83F3-5874-441E-A406-9B73AA8A4A97}" destId="{1CFE9D8B-B682-4558-82C5-DC8323A366EF}" srcOrd="0" destOrd="0" presId="urn:microsoft.com/office/officeart/2005/8/layout/hierarchy3"/>
    <dgm:cxn modelId="{808B67B2-3167-4135-BFAA-85DEE2A07FCD}" type="presParOf" srcId="{1CFE9D8B-B682-4558-82C5-DC8323A366EF}" destId="{FCC8F91F-24F1-4005-B656-CFACF246ED1B}" srcOrd="0" destOrd="0" presId="urn:microsoft.com/office/officeart/2005/8/layout/hierarchy3"/>
    <dgm:cxn modelId="{39D2F242-A357-45B2-AA44-3052E7D8D61B}" type="presParOf" srcId="{1CFE9D8B-B682-4558-82C5-DC8323A366EF}" destId="{2DFE74BD-CF22-414A-9630-71CA19DF1534}" srcOrd="1" destOrd="0" presId="urn:microsoft.com/office/officeart/2005/8/layout/hierarchy3"/>
    <dgm:cxn modelId="{0E089592-2101-4AF2-ACE3-B1003A1E1EF4}" type="presParOf" srcId="{E9DE83F3-5874-441E-A406-9B73AA8A4A97}" destId="{C28F8456-8C24-4B8B-B737-F58665658A4F}" srcOrd="1" destOrd="0" presId="urn:microsoft.com/office/officeart/2005/8/layout/hierarchy3"/>
    <dgm:cxn modelId="{6D53ED99-EF59-4882-8FF3-6671D357AC7A}" type="presParOf" srcId="{C28F8456-8C24-4B8B-B737-F58665658A4F}" destId="{0B6C0CE3-A353-4DEB-8EF6-ADEF10DACE24}" srcOrd="0" destOrd="0" presId="urn:microsoft.com/office/officeart/2005/8/layout/hierarchy3"/>
    <dgm:cxn modelId="{2CC2BE00-A710-4DB6-BD9F-145CBA9EEBBB}" type="presParOf" srcId="{C28F8456-8C24-4B8B-B737-F58665658A4F}" destId="{2A56426F-F6E0-4F35-9AEC-3F1FA5A94BC3}" srcOrd="1" destOrd="0" presId="urn:microsoft.com/office/officeart/2005/8/layout/hierarchy3"/>
    <dgm:cxn modelId="{347F6E8D-ABB0-42A5-88F3-1D3AAAD21904}" type="presParOf" srcId="{C28F8456-8C24-4B8B-B737-F58665658A4F}" destId="{B163BEFD-C645-421D-B058-9E07FF2B6D3F}" srcOrd="2" destOrd="0" presId="urn:microsoft.com/office/officeart/2005/8/layout/hierarchy3"/>
    <dgm:cxn modelId="{7676B34A-D004-472D-BF2B-6C2225173C68}" type="presParOf" srcId="{C28F8456-8C24-4B8B-B737-F58665658A4F}" destId="{BB583ED3-5259-41A5-8274-957EEFE2C671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ED9C5FD-B02C-481E-913E-E1B51F4F94C7}">
      <dsp:nvSpPr>
        <dsp:cNvPr id="0" name=""/>
        <dsp:cNvSpPr/>
      </dsp:nvSpPr>
      <dsp:spPr>
        <a:xfrm>
          <a:off x="6259" y="1998175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신경계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6259" y="1998175"/>
        <a:ext cx="1614148" cy="807074"/>
      </dsp:txXfrm>
    </dsp:sp>
    <dsp:sp modelId="{3DB69EAF-B571-4042-83F2-7564CA96F49A}">
      <dsp:nvSpPr>
        <dsp:cNvPr id="0" name=""/>
        <dsp:cNvSpPr/>
      </dsp:nvSpPr>
      <dsp:spPr>
        <a:xfrm rot="17716524">
          <a:off x="1187142" y="1705291"/>
          <a:ext cx="1512190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1512190" y="1270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7716524">
        <a:off x="1905433" y="1680196"/>
        <a:ext cx="75609" cy="75609"/>
      </dsp:txXfrm>
    </dsp:sp>
    <dsp:sp modelId="{09748E96-5F2D-4267-8E7C-E043797A01C9}">
      <dsp:nvSpPr>
        <dsp:cNvPr id="0" name=""/>
        <dsp:cNvSpPr/>
      </dsp:nvSpPr>
      <dsp:spPr>
        <a:xfrm>
          <a:off x="2266067" y="630753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중추신경계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2266067" y="630753"/>
        <a:ext cx="1614148" cy="807074"/>
      </dsp:txXfrm>
    </dsp:sp>
    <dsp:sp modelId="{01B0BEB1-94A7-4D6D-BC70-C4D95884B21E}">
      <dsp:nvSpPr>
        <dsp:cNvPr id="0" name=""/>
        <dsp:cNvSpPr/>
      </dsp:nvSpPr>
      <dsp:spPr>
        <a:xfrm rot="19457599">
          <a:off x="3805480" y="789546"/>
          <a:ext cx="795132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795132" y="127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9457599">
        <a:off x="4183168" y="782378"/>
        <a:ext cx="39756" cy="39756"/>
      </dsp:txXfrm>
    </dsp:sp>
    <dsp:sp modelId="{5F9377EA-A45E-4B41-8553-E43E7CF2D1C6}">
      <dsp:nvSpPr>
        <dsp:cNvPr id="0" name=""/>
        <dsp:cNvSpPr/>
      </dsp:nvSpPr>
      <dsp:spPr>
        <a:xfrm>
          <a:off x="4525876" y="166685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뇌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4525876" y="166685"/>
        <a:ext cx="1614148" cy="807074"/>
      </dsp:txXfrm>
    </dsp:sp>
    <dsp:sp modelId="{3CFD875D-BB17-46FF-8F77-BD3FCF608E09}">
      <dsp:nvSpPr>
        <dsp:cNvPr id="0" name=""/>
        <dsp:cNvSpPr/>
      </dsp:nvSpPr>
      <dsp:spPr>
        <a:xfrm rot="2142401">
          <a:off x="3805480" y="1253614"/>
          <a:ext cx="795132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795132" y="127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2142401">
        <a:off x="4183168" y="1246446"/>
        <a:ext cx="39756" cy="39756"/>
      </dsp:txXfrm>
    </dsp:sp>
    <dsp:sp modelId="{612410AE-4AE4-4410-917C-879E0F02F4B1}">
      <dsp:nvSpPr>
        <dsp:cNvPr id="0" name=""/>
        <dsp:cNvSpPr/>
      </dsp:nvSpPr>
      <dsp:spPr>
        <a:xfrm>
          <a:off x="4525876" y="1094821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척수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4525876" y="1094821"/>
        <a:ext cx="1614148" cy="807074"/>
      </dsp:txXfrm>
    </dsp:sp>
    <dsp:sp modelId="{83DF7D4F-49AE-44F2-8CFA-827E25B9542C}">
      <dsp:nvSpPr>
        <dsp:cNvPr id="0" name=""/>
        <dsp:cNvSpPr/>
      </dsp:nvSpPr>
      <dsp:spPr>
        <a:xfrm rot="4020893">
          <a:off x="1168476" y="3071604"/>
          <a:ext cx="1482938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1482938" y="1270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4020893">
        <a:off x="1872872" y="3047240"/>
        <a:ext cx="74146" cy="74146"/>
      </dsp:txXfrm>
    </dsp:sp>
    <dsp:sp modelId="{13B9746C-D3C9-4D06-8EFC-7BF40E9027B7}">
      <dsp:nvSpPr>
        <dsp:cNvPr id="0" name=""/>
        <dsp:cNvSpPr/>
      </dsp:nvSpPr>
      <dsp:spPr>
        <a:xfrm>
          <a:off x="2199484" y="3363378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말초신경계</a:t>
          </a:r>
          <a:endParaRPr lang="en-US" altLang="ko-KR" sz="2800" kern="1200" dirty="0" smtClean="0">
            <a:latin typeface="산돌광수B" pitchFamily="18" charset="-127"/>
            <a:ea typeface="산돌광수B" pitchFamily="18" charset="-127"/>
          </a:endParaRPr>
        </a:p>
      </dsp:txBody>
      <dsp:txXfrm>
        <a:off x="2199484" y="3363378"/>
        <a:ext cx="1614148" cy="807074"/>
      </dsp:txXfrm>
    </dsp:sp>
    <dsp:sp modelId="{A5F2F28F-EA9A-4AF2-B27C-170B3DB3CC73}">
      <dsp:nvSpPr>
        <dsp:cNvPr id="0" name=""/>
        <dsp:cNvSpPr/>
      </dsp:nvSpPr>
      <dsp:spPr>
        <a:xfrm rot="18484094">
          <a:off x="3592197" y="3299507"/>
          <a:ext cx="1155114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1155114" y="127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8484094">
        <a:off x="4140876" y="3283339"/>
        <a:ext cx="57755" cy="57755"/>
      </dsp:txXfrm>
    </dsp:sp>
    <dsp:sp modelId="{14CB8933-B67D-42CA-94E1-D399EB683BF0}">
      <dsp:nvSpPr>
        <dsp:cNvPr id="0" name=""/>
        <dsp:cNvSpPr/>
      </dsp:nvSpPr>
      <dsp:spPr>
        <a:xfrm>
          <a:off x="4525876" y="2453982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err="1" smtClean="0">
              <a:latin typeface="산돌광수B" pitchFamily="18" charset="-127"/>
              <a:ea typeface="산돌광수B" pitchFamily="18" charset="-127"/>
            </a:rPr>
            <a:t>체성신경계</a:t>
          </a:r>
          <a:endParaRPr lang="en-US" altLang="ko-KR" sz="2800" kern="1200" dirty="0" smtClean="0">
            <a:latin typeface="산돌광수B" pitchFamily="18" charset="-127"/>
            <a:ea typeface="산돌광수B" pitchFamily="18" charset="-127"/>
          </a:endParaRPr>
        </a:p>
      </dsp:txBody>
      <dsp:txXfrm>
        <a:off x="4525876" y="2453982"/>
        <a:ext cx="1614148" cy="807074"/>
      </dsp:txXfrm>
    </dsp:sp>
    <dsp:sp modelId="{0C17EA93-6E2F-40A0-93E2-E30D58327E8E}">
      <dsp:nvSpPr>
        <dsp:cNvPr id="0" name=""/>
        <dsp:cNvSpPr/>
      </dsp:nvSpPr>
      <dsp:spPr>
        <a:xfrm rot="19576435">
          <a:off x="6074698" y="2629297"/>
          <a:ext cx="776311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776311" y="127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9576435">
        <a:off x="6443446" y="2622599"/>
        <a:ext cx="38815" cy="38815"/>
      </dsp:txXfrm>
    </dsp:sp>
    <dsp:sp modelId="{5AB26D08-C3DD-4A18-BFB0-401E4331EE0C}">
      <dsp:nvSpPr>
        <dsp:cNvPr id="0" name=""/>
        <dsp:cNvSpPr/>
      </dsp:nvSpPr>
      <dsp:spPr>
        <a:xfrm>
          <a:off x="6785684" y="2022956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뇌신경</a:t>
          </a:r>
          <a:r>
            <a:rPr lang="en-US" altLang="ko-KR" sz="2800" kern="1200" dirty="0" smtClean="0">
              <a:latin typeface="산돌광수B" pitchFamily="18" charset="-127"/>
              <a:ea typeface="산돌광수B" pitchFamily="18" charset="-127"/>
            </a:rPr>
            <a:t>12</a:t>
          </a: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쌍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6785684" y="2022956"/>
        <a:ext cx="1614148" cy="807074"/>
      </dsp:txXfrm>
    </dsp:sp>
    <dsp:sp modelId="{5C473C69-759D-4694-AC1D-A35543C87845}">
      <dsp:nvSpPr>
        <dsp:cNvPr id="0" name=""/>
        <dsp:cNvSpPr/>
      </dsp:nvSpPr>
      <dsp:spPr>
        <a:xfrm rot="2142401">
          <a:off x="6065288" y="3076844"/>
          <a:ext cx="795132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795132" y="127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2142401">
        <a:off x="6442976" y="3069675"/>
        <a:ext cx="39756" cy="39756"/>
      </dsp:txXfrm>
    </dsp:sp>
    <dsp:sp modelId="{4B0847BD-F65E-4EDD-8562-CFA1D0A7EA31}">
      <dsp:nvSpPr>
        <dsp:cNvPr id="0" name=""/>
        <dsp:cNvSpPr/>
      </dsp:nvSpPr>
      <dsp:spPr>
        <a:xfrm>
          <a:off x="6785684" y="2951092"/>
          <a:ext cx="1780615" cy="7409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척수신경</a:t>
          </a:r>
          <a:r>
            <a:rPr lang="en-US" altLang="ko-KR" sz="2800" kern="1200" dirty="0" smtClean="0">
              <a:latin typeface="산돌광수B" pitchFamily="18" charset="-127"/>
              <a:ea typeface="산돌광수B" pitchFamily="18" charset="-127"/>
            </a:rPr>
            <a:t>31</a:t>
          </a: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쌍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6785684" y="2951092"/>
        <a:ext cx="1780615" cy="740991"/>
      </dsp:txXfrm>
    </dsp:sp>
    <dsp:sp modelId="{5B38B315-F3E8-4946-9025-E8319712C8EA}">
      <dsp:nvSpPr>
        <dsp:cNvPr id="0" name=""/>
        <dsp:cNvSpPr/>
      </dsp:nvSpPr>
      <dsp:spPr>
        <a:xfrm rot="3124027">
          <a:off x="3590448" y="4211122"/>
          <a:ext cx="1158612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1158612" y="127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3124027">
        <a:off x="4140789" y="4194867"/>
        <a:ext cx="57930" cy="57930"/>
      </dsp:txXfrm>
    </dsp:sp>
    <dsp:sp modelId="{9D2D88BC-0910-435A-A2FF-2CF34033688A}">
      <dsp:nvSpPr>
        <dsp:cNvPr id="0" name=""/>
        <dsp:cNvSpPr/>
      </dsp:nvSpPr>
      <dsp:spPr>
        <a:xfrm>
          <a:off x="4525876" y="4277212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자율신경계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4525876" y="4277212"/>
        <a:ext cx="1614148" cy="807074"/>
      </dsp:txXfrm>
    </dsp:sp>
    <dsp:sp modelId="{EECF9461-3FC7-435F-8541-BC9FB8C118D9}">
      <dsp:nvSpPr>
        <dsp:cNvPr id="0" name=""/>
        <dsp:cNvSpPr/>
      </dsp:nvSpPr>
      <dsp:spPr>
        <a:xfrm rot="19457599">
          <a:off x="6065288" y="4436005"/>
          <a:ext cx="795132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795132" y="127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19457599">
        <a:off x="6442976" y="4428837"/>
        <a:ext cx="39756" cy="39756"/>
      </dsp:txXfrm>
    </dsp:sp>
    <dsp:sp modelId="{D900C7F8-C094-46C5-9E88-280E4D5F042C}">
      <dsp:nvSpPr>
        <dsp:cNvPr id="0" name=""/>
        <dsp:cNvSpPr/>
      </dsp:nvSpPr>
      <dsp:spPr>
        <a:xfrm>
          <a:off x="6785684" y="3813144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교감신경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6785684" y="3813144"/>
        <a:ext cx="1614148" cy="807074"/>
      </dsp:txXfrm>
    </dsp:sp>
    <dsp:sp modelId="{D4738CE0-D84D-4A21-8DF9-C85A5C380F07}">
      <dsp:nvSpPr>
        <dsp:cNvPr id="0" name=""/>
        <dsp:cNvSpPr/>
      </dsp:nvSpPr>
      <dsp:spPr>
        <a:xfrm rot="2142401">
          <a:off x="6065288" y="4900073"/>
          <a:ext cx="795132" cy="25419"/>
        </a:xfrm>
        <a:custGeom>
          <a:avLst/>
          <a:gdLst/>
          <a:ahLst/>
          <a:cxnLst/>
          <a:rect l="0" t="0" r="0" b="0"/>
          <a:pathLst>
            <a:path>
              <a:moveTo>
                <a:pt x="0" y="12709"/>
              </a:moveTo>
              <a:lnTo>
                <a:pt x="795132" y="12709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kern="1200"/>
        </a:p>
      </dsp:txBody>
      <dsp:txXfrm rot="2142401">
        <a:off x="6442976" y="4892905"/>
        <a:ext cx="39756" cy="39756"/>
      </dsp:txXfrm>
    </dsp:sp>
    <dsp:sp modelId="{E5908AEA-75A7-4E9D-93E9-E2EADA7F20AC}">
      <dsp:nvSpPr>
        <dsp:cNvPr id="0" name=""/>
        <dsp:cNvSpPr/>
      </dsp:nvSpPr>
      <dsp:spPr>
        <a:xfrm>
          <a:off x="6785684" y="4741280"/>
          <a:ext cx="1614148" cy="8070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kern="1200" dirty="0" smtClean="0">
              <a:latin typeface="산돌광수B" pitchFamily="18" charset="-127"/>
              <a:ea typeface="산돌광수B" pitchFamily="18" charset="-127"/>
            </a:rPr>
            <a:t>부교감신경</a:t>
          </a:r>
          <a:endParaRPr lang="ko-KR" altLang="en-US" sz="2800" kern="1200" dirty="0">
            <a:latin typeface="산돌광수B" pitchFamily="18" charset="-127"/>
            <a:ea typeface="산돌광수B" pitchFamily="18" charset="-127"/>
          </a:endParaRPr>
        </a:p>
      </dsp:txBody>
      <dsp:txXfrm>
        <a:off x="6785684" y="4741280"/>
        <a:ext cx="1614148" cy="80707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A556A27-1A83-4E98-BB23-274422F83D9F}">
      <dsp:nvSpPr>
        <dsp:cNvPr id="0" name=""/>
        <dsp:cNvSpPr/>
      </dsp:nvSpPr>
      <dsp:spPr>
        <a:xfrm>
          <a:off x="419126" y="2149"/>
          <a:ext cx="3439518" cy="12071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4295" tIns="49530" rIns="74295" bIns="49530" numCol="1" spcCol="1270" anchor="ctr" anchorCtr="0">
          <a:noAutofit/>
        </a:bodyPr>
        <a:lstStyle/>
        <a:p>
          <a:pPr lvl="0" algn="ctr" defTabSz="1733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900" kern="1200" dirty="0" err="1" smtClean="0"/>
            <a:t>콜린</a:t>
          </a:r>
          <a:r>
            <a:rPr lang="ko-KR" altLang="en-US" sz="3900" kern="1200" dirty="0" smtClean="0"/>
            <a:t> 수용체</a:t>
          </a:r>
          <a:endParaRPr lang="ko-KR" altLang="en-US" sz="3900" kern="1200" dirty="0"/>
        </a:p>
      </dsp:txBody>
      <dsp:txXfrm>
        <a:off x="419126" y="2149"/>
        <a:ext cx="3439518" cy="1207111"/>
      </dsp:txXfrm>
    </dsp:sp>
    <dsp:sp modelId="{6729A945-05D5-4954-9B46-358193529AFF}">
      <dsp:nvSpPr>
        <dsp:cNvPr id="0" name=""/>
        <dsp:cNvSpPr/>
      </dsp:nvSpPr>
      <dsp:spPr>
        <a:xfrm>
          <a:off x="763078" y="1209261"/>
          <a:ext cx="343951" cy="7669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6924"/>
              </a:lnTo>
              <a:lnTo>
                <a:pt x="343951" y="76692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36DD0D-28F5-4153-B478-D9DF0C76D9DA}">
      <dsp:nvSpPr>
        <dsp:cNvPr id="0" name=""/>
        <dsp:cNvSpPr/>
      </dsp:nvSpPr>
      <dsp:spPr>
        <a:xfrm>
          <a:off x="1107030" y="1517468"/>
          <a:ext cx="2531125" cy="9174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865" tIns="41910" rIns="62865" bIns="41910" numCol="1" spcCol="1270" anchor="ctr" anchorCtr="0">
          <a:noAutofit/>
        </a:bodyPr>
        <a:lstStyle/>
        <a:p>
          <a:pPr lvl="0" algn="ctr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300" kern="1200" dirty="0" err="1" smtClean="0"/>
            <a:t>무스카린</a:t>
          </a:r>
          <a:r>
            <a:rPr lang="ko-KR" altLang="en-US" sz="3300" kern="1200" dirty="0" smtClean="0"/>
            <a:t> 수용체</a:t>
          </a:r>
          <a:endParaRPr lang="ko-KR" altLang="en-US" sz="3300" kern="1200" dirty="0"/>
        </a:p>
      </dsp:txBody>
      <dsp:txXfrm>
        <a:off x="1107030" y="1517468"/>
        <a:ext cx="2531125" cy="917434"/>
      </dsp:txXfrm>
    </dsp:sp>
    <dsp:sp modelId="{0B4C454C-87C6-4250-8B65-53F6091A80DD}">
      <dsp:nvSpPr>
        <dsp:cNvPr id="0" name=""/>
        <dsp:cNvSpPr/>
      </dsp:nvSpPr>
      <dsp:spPr>
        <a:xfrm>
          <a:off x="763078" y="1209261"/>
          <a:ext cx="343951" cy="19828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2887"/>
              </a:lnTo>
              <a:lnTo>
                <a:pt x="343951" y="198288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853455-827F-4B94-B24D-FD24755975D6}">
      <dsp:nvSpPr>
        <dsp:cNvPr id="0" name=""/>
        <dsp:cNvSpPr/>
      </dsp:nvSpPr>
      <dsp:spPr>
        <a:xfrm>
          <a:off x="1107030" y="2743109"/>
          <a:ext cx="2531145" cy="8980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865" tIns="41910" rIns="62865" bIns="41910" numCol="1" spcCol="1270" anchor="ctr" anchorCtr="0">
          <a:noAutofit/>
        </a:bodyPr>
        <a:lstStyle/>
        <a:p>
          <a:pPr lvl="0" algn="ctr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300" kern="1200" dirty="0" smtClean="0"/>
            <a:t>니코틴 수용체</a:t>
          </a:r>
          <a:endParaRPr lang="ko-KR" altLang="en-US" sz="3300" kern="1200" dirty="0"/>
        </a:p>
      </dsp:txBody>
      <dsp:txXfrm>
        <a:off x="1107030" y="2743109"/>
        <a:ext cx="2531145" cy="898078"/>
      </dsp:txXfrm>
    </dsp:sp>
    <dsp:sp modelId="{FCC8F91F-24F1-4005-B656-CFACF246ED1B}">
      <dsp:nvSpPr>
        <dsp:cNvPr id="0" name=""/>
        <dsp:cNvSpPr/>
      </dsp:nvSpPr>
      <dsp:spPr>
        <a:xfrm>
          <a:off x="4475059" y="2149"/>
          <a:ext cx="3606936" cy="12071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4295" tIns="49530" rIns="74295" bIns="49530" numCol="1" spcCol="1270" anchor="ctr" anchorCtr="0">
          <a:noAutofit/>
        </a:bodyPr>
        <a:lstStyle/>
        <a:p>
          <a:pPr lvl="0" algn="ctr" defTabSz="17335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900" kern="1200" dirty="0" smtClean="0"/>
            <a:t>아드레날린 수용체</a:t>
          </a:r>
          <a:endParaRPr lang="ko-KR" altLang="en-US" sz="3900" kern="1200" dirty="0"/>
        </a:p>
      </dsp:txBody>
      <dsp:txXfrm>
        <a:off x="4475059" y="2149"/>
        <a:ext cx="3606936" cy="1207111"/>
      </dsp:txXfrm>
    </dsp:sp>
    <dsp:sp modelId="{0B6C0CE3-A353-4DEB-8EF6-ADEF10DACE24}">
      <dsp:nvSpPr>
        <dsp:cNvPr id="0" name=""/>
        <dsp:cNvSpPr/>
      </dsp:nvSpPr>
      <dsp:spPr>
        <a:xfrm>
          <a:off x="4835752" y="1209261"/>
          <a:ext cx="360693" cy="7966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96623"/>
              </a:lnTo>
              <a:lnTo>
                <a:pt x="360693" y="79662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56426F-F6E0-4F35-9AEC-3F1FA5A94BC3}">
      <dsp:nvSpPr>
        <dsp:cNvPr id="0" name=""/>
        <dsp:cNvSpPr/>
      </dsp:nvSpPr>
      <dsp:spPr>
        <a:xfrm>
          <a:off x="5196446" y="1517468"/>
          <a:ext cx="2736958" cy="9768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865" tIns="41910" rIns="62865" bIns="41910" numCol="1" spcCol="1270" anchor="ctr" anchorCtr="0">
          <a:noAutofit/>
        </a:bodyPr>
        <a:lstStyle/>
        <a:p>
          <a:pPr lvl="0" algn="ctr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300" kern="1200" dirty="0" smtClean="0"/>
            <a:t>알파수용체</a:t>
          </a:r>
          <a:endParaRPr lang="ko-KR" altLang="en-US" sz="3300" kern="1200" dirty="0"/>
        </a:p>
      </dsp:txBody>
      <dsp:txXfrm>
        <a:off x="5196446" y="1517468"/>
        <a:ext cx="2736958" cy="976831"/>
      </dsp:txXfrm>
    </dsp:sp>
    <dsp:sp modelId="{B163BEFD-C645-421D-B058-9E07FF2B6D3F}">
      <dsp:nvSpPr>
        <dsp:cNvPr id="0" name=""/>
        <dsp:cNvSpPr/>
      </dsp:nvSpPr>
      <dsp:spPr>
        <a:xfrm>
          <a:off x="4835752" y="1209261"/>
          <a:ext cx="360693" cy="19898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89896"/>
              </a:lnTo>
              <a:lnTo>
                <a:pt x="360693" y="19898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583ED3-5259-41A5-8274-957EEFE2C671}">
      <dsp:nvSpPr>
        <dsp:cNvPr id="0" name=""/>
        <dsp:cNvSpPr/>
      </dsp:nvSpPr>
      <dsp:spPr>
        <a:xfrm>
          <a:off x="5196446" y="2802507"/>
          <a:ext cx="2828148" cy="7933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865" tIns="41910" rIns="62865" bIns="41910" numCol="1" spcCol="1270" anchor="ctr" anchorCtr="0">
          <a:noAutofit/>
        </a:bodyPr>
        <a:lstStyle/>
        <a:p>
          <a:pPr lvl="0" algn="ctr" defTabSz="1466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300" kern="1200" dirty="0" smtClean="0"/>
            <a:t>베타수용체</a:t>
          </a:r>
          <a:endParaRPr lang="ko-KR" altLang="en-US" sz="3300" kern="1200" dirty="0"/>
        </a:p>
      </dsp:txBody>
      <dsp:txXfrm>
        <a:off x="5196446" y="2802507"/>
        <a:ext cx="2828148" cy="7933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A1381D-06E6-4739-9C7D-48A16FD2D14D}" type="datetimeFigureOut">
              <a:rPr lang="ko-KR" altLang="en-US" smtClean="0"/>
              <a:pPr/>
              <a:t>2010-02-20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4750B3-18A0-4CBC-B798-AADEA207B0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4750B3-18A0-4CBC-B798-AADEA207B0B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4750B3-18A0-4CBC-B798-AADEA207B0B1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4750B3-18A0-4CBC-B798-AADEA207B0B1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4750B3-18A0-4CBC-B798-AADEA207B0B1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4750B3-18A0-4CBC-B798-AADEA207B0B1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4750B3-18A0-4CBC-B798-AADEA207B0B1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2010-02-20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직사각형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직선 연결선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직선 연결선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직선 연결선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직사각형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타원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타원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타원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C0C4038-6F4B-4138-A7EF-1C084D71D8DB}" type="datetimeFigureOut">
              <a:rPr lang="ko-KR" altLang="en-US" smtClean="0"/>
              <a:pPr/>
              <a:t>2010-02-20</a:t>
            </a:fld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2010-02-20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9" name="직사각형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직선 연결선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직선 연결선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직사각형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타원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타원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타원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타원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타원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직선 연결선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2010-02-20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2010-02-20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C0C4038-6F4B-4138-A7EF-1C084D71D8DB}" type="datetimeFigureOut">
              <a:rPr lang="ko-KR" altLang="en-US" smtClean="0"/>
              <a:pPr/>
              <a:t>2010-02-20</a:t>
            </a:fld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2010-02-20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직사각형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내용 개체 틀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1" name="날짜 개체 틀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C0C4038-6F4B-4138-A7EF-1C084D71D8DB}" type="datetimeFigureOut">
              <a:rPr lang="ko-KR" altLang="en-US" smtClean="0"/>
              <a:pPr/>
              <a:t>2010-02-20</a:t>
            </a:fld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3" name="바닥글 개체 틀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타원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선 연결선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직선 연결선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직선 연결선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날짜 개체 틀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C0C4038-6F4B-4138-A7EF-1C084D71D8DB}" type="datetimeFigureOut">
              <a:rPr lang="ko-KR" altLang="en-US" smtClean="0"/>
              <a:pPr/>
              <a:t>2010-02-20</a:t>
            </a:fld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1" name="바닥글 개체 틀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2010-02-20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C4038-6F4B-4138-A7EF-1C084D71D8DB}" type="datetimeFigureOut">
              <a:rPr lang="ko-KR" altLang="en-US" smtClean="0"/>
              <a:pPr/>
              <a:t>2010-02-20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선 연결선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C0C4038-6F4B-4138-A7EF-1C084D71D8DB}" type="datetimeFigureOut">
              <a:rPr lang="ko-KR" altLang="en-US" smtClean="0"/>
              <a:pPr/>
              <a:t>2010-02-20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직사각형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타원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138E8A6-6244-4CEC-BD3E-9C6C054315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1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1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1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1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ko-KR" altLang="en-US" sz="8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생물특강</a:t>
            </a:r>
            <a:endParaRPr lang="ko-KR" altLang="en-US" sz="8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357422" y="4071942"/>
            <a:ext cx="6400800" cy="1752600"/>
          </a:xfrm>
        </p:spPr>
        <p:txBody>
          <a:bodyPr>
            <a:noAutofit/>
          </a:bodyPr>
          <a:lstStyle/>
          <a:p>
            <a:pPr algn="r"/>
            <a:r>
              <a:rPr lang="ko-KR" altLang="en-US" sz="66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신 경 계</a:t>
            </a:r>
            <a:endParaRPr lang="en-US" altLang="ko-KR" sz="66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  <a:p>
            <a:pPr algn="r"/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                    -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이지영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-142900"/>
            <a:ext cx="8929718" cy="1071570"/>
          </a:xfrm>
        </p:spPr>
        <p:txBody>
          <a:bodyPr>
            <a:no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신경계통의 구성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sz="quarter" idx="1"/>
          </p:nvPr>
        </p:nvGraphicFramePr>
        <p:xfrm>
          <a:off x="214282" y="928670"/>
          <a:ext cx="8572560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0"/>
            <a:ext cx="7858180" cy="1000108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신경계통의 기능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85720" y="1285860"/>
            <a:ext cx="8858280" cy="4572032"/>
          </a:xfrm>
        </p:spPr>
        <p:txBody>
          <a:bodyPr>
            <a:normAutofit/>
          </a:bodyPr>
          <a:lstStyle/>
          <a:p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내부와 외부 환경에 대한 적응</a:t>
            </a:r>
            <a:endParaRPr lang="en-US" altLang="ko-KR" sz="40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인체활동의 조정과 통제</a:t>
            </a:r>
            <a:endParaRPr lang="en-US" altLang="ko-KR" sz="40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기억</a:t>
            </a:r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학습</a:t>
            </a:r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그리고 지식에 필수적인 경험의 저장</a:t>
            </a:r>
            <a:endParaRPr lang="en-US" altLang="ko-KR" sz="40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본능적인 행동의 프로그램화</a:t>
            </a:r>
            <a:endParaRPr lang="en-US" altLang="ko-KR" sz="4000" dirty="0" smtClean="0">
              <a:latin typeface="산돌광수B" pitchFamily="18" charset="-127"/>
              <a:ea typeface="산돌광수B" pitchFamily="18" charset="-127"/>
            </a:endParaRPr>
          </a:p>
          <a:p>
            <a:pPr>
              <a:buNone/>
            </a:pPr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       (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사람보다 척수동물에서 중요</a:t>
            </a:r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)</a:t>
            </a:r>
            <a:endParaRPr lang="ko-KR" altLang="en-US" sz="4000" dirty="0">
              <a:latin typeface="산돌광수B" pitchFamily="18" charset="-127"/>
              <a:ea typeface="산돌광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42910" y="-142892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중추신경계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14314" y="1142984"/>
            <a:ext cx="8572528" cy="5572164"/>
          </a:xfrm>
        </p:spPr>
        <p:txBody>
          <a:bodyPr>
            <a:normAutofit/>
          </a:bodyPr>
          <a:lstStyle/>
          <a:p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정보를 수집하여 분석하고 반응할 수 있는 신경을 일컫는다</a:t>
            </a:r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기능적 특징</a:t>
            </a:r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반사</a:t>
            </a:r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통합</a:t>
            </a:r>
            <a:endParaRPr lang="en-US" altLang="ko-KR" sz="4000" dirty="0" smtClean="0">
              <a:latin typeface="산돌광수B" pitchFamily="18" charset="-127"/>
              <a:ea typeface="산돌광수B" pitchFamily="18" charset="-127"/>
            </a:endParaRPr>
          </a:p>
          <a:p>
            <a:pPr>
              <a:buNone/>
            </a:pPr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     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반사</a:t>
            </a:r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:</a:t>
            </a:r>
            <a:r>
              <a:rPr lang="ko-KR" altLang="en-US" sz="40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의사와 관계없이 전환되어 원심성 신경에 전달된 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buNone/>
            </a:pP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                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후 효과기에 이르러 신체반응을 나타낸다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. </a:t>
            </a:r>
          </a:p>
          <a:p>
            <a:pPr>
              <a:buNone/>
            </a:pPr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     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통합</a:t>
            </a:r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몇 개의 반사가 조합되고 조정되어 하나의 정돈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된 양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buNone/>
            </a:pP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                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식의 조정기능이면 반사가 목적에 알맞도록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조합된 것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buNone/>
            </a:pP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                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으로 무엇인가를 인식하게 하는 총괄적 기능을 말한다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.</a:t>
            </a:r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0548" y="-28577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중추신경계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뇌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142844" y="785794"/>
            <a:ext cx="7467600" cy="4873752"/>
          </a:xfrm>
        </p:spPr>
        <p:txBody>
          <a:bodyPr>
            <a:normAutofit/>
          </a:bodyPr>
          <a:lstStyle/>
          <a:p>
            <a:r>
              <a:rPr lang="en-US" altLang="ko-KR" sz="44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4400" dirty="0" smtClean="0">
                <a:latin typeface="산돌광수B" pitchFamily="18" charset="-127"/>
                <a:ea typeface="산돌광수B" pitchFamily="18" charset="-127"/>
              </a:rPr>
              <a:t>대뇌</a:t>
            </a:r>
            <a:endParaRPr lang="en-US" altLang="ko-KR" sz="44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en-US" altLang="ko-KR" sz="44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4400" dirty="0" smtClean="0">
                <a:latin typeface="산돌광수B" pitchFamily="18" charset="-127"/>
                <a:ea typeface="산돌광수B" pitchFamily="18" charset="-127"/>
              </a:rPr>
              <a:t>간뇌</a:t>
            </a:r>
            <a:endParaRPr lang="en-US" altLang="ko-KR" sz="44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en-US" altLang="ko-KR" sz="44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4400" dirty="0" smtClean="0">
                <a:latin typeface="산돌광수B" pitchFamily="18" charset="-127"/>
                <a:ea typeface="산돌광수B" pitchFamily="18" charset="-127"/>
              </a:rPr>
              <a:t>중뇌</a:t>
            </a:r>
            <a:endParaRPr lang="en-US" altLang="ko-KR" sz="44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en-US" altLang="ko-KR" sz="44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4400" dirty="0" smtClean="0">
                <a:latin typeface="산돌광수B" pitchFamily="18" charset="-127"/>
                <a:ea typeface="산돌광수B" pitchFamily="18" charset="-127"/>
              </a:rPr>
              <a:t>교</a:t>
            </a:r>
            <a:endParaRPr lang="en-US" altLang="ko-KR" sz="44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en-US" altLang="ko-KR" sz="44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4400" dirty="0" smtClean="0">
                <a:latin typeface="산돌광수B" pitchFamily="18" charset="-127"/>
                <a:ea typeface="산돌광수B" pitchFamily="18" charset="-127"/>
              </a:rPr>
              <a:t>연수</a:t>
            </a:r>
            <a:endParaRPr lang="en-US" altLang="ko-KR" sz="44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en-US" altLang="ko-KR" sz="44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4400" dirty="0" smtClean="0">
                <a:latin typeface="산돌광수B" pitchFamily="18" charset="-127"/>
                <a:ea typeface="산돌광수B" pitchFamily="18" charset="-127"/>
              </a:rPr>
              <a:t>소뇌</a:t>
            </a:r>
            <a:endParaRPr lang="ko-KR" altLang="en-US" sz="4400" dirty="0">
              <a:latin typeface="산돌광수B" pitchFamily="18" charset="-127"/>
              <a:ea typeface="산돌광수B" pitchFamily="18" charset="-127"/>
            </a:endParaRPr>
          </a:p>
        </p:txBody>
      </p:sp>
      <p:pic>
        <p:nvPicPr>
          <p:cNvPr id="8" name="그림 7" descr="brain_intr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605" y="785794"/>
            <a:ext cx="7500990" cy="60007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-28577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err="1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대뇌엽의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 기능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5" name="내용 개체 틀 4"/>
          <p:cNvSpPr>
            <a:spLocks noGrp="1"/>
          </p:cNvSpPr>
          <p:nvPr>
            <p:ph sz="quarter" idx="1"/>
          </p:nvPr>
        </p:nvSpPr>
        <p:spPr>
          <a:xfrm>
            <a:off x="285720" y="714356"/>
            <a:ext cx="8429684" cy="6072206"/>
          </a:xfrm>
        </p:spPr>
        <p:txBody>
          <a:bodyPr>
            <a:noAutofit/>
          </a:bodyPr>
          <a:lstStyle/>
          <a:p>
            <a:r>
              <a:rPr lang="ko-KR" altLang="en-US" sz="3600" u="sng" dirty="0" err="1" smtClean="0">
                <a:latin typeface="산돌광수B" pitchFamily="18" charset="-127"/>
                <a:ea typeface="산돌광수B" pitchFamily="18" charset="-127"/>
              </a:rPr>
              <a:t>전두엽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뼈대근육의 수의적 운동조절 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성격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높은 지적 사고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(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집중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계획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결정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):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언어적 의사소통</a:t>
            </a:r>
            <a:endParaRPr lang="en-US" altLang="ko-KR" sz="36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ko-KR" altLang="en-US" sz="3600" u="sng" dirty="0" err="1" smtClean="0">
                <a:latin typeface="산돌광수B" pitchFamily="18" charset="-127"/>
                <a:ea typeface="산돌광수B" pitchFamily="18" charset="-127"/>
              </a:rPr>
              <a:t>두정엽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몸 감각의 해석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(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피부와 근육감각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),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언어를 이해하고 생각과 감정을 표현하기 위한 단어의 조합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(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느낌과 모양의 해석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)</a:t>
            </a:r>
          </a:p>
          <a:p>
            <a:r>
              <a:rPr lang="ko-KR" altLang="en-US" sz="3600" u="sng" dirty="0" err="1" smtClean="0">
                <a:latin typeface="산돌광수B" pitchFamily="18" charset="-127"/>
                <a:ea typeface="산돌광수B" pitchFamily="18" charset="-127"/>
              </a:rPr>
              <a:t>측두엽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청각의 해석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청각 기억과 시각적 경험의 저장</a:t>
            </a:r>
            <a:endParaRPr lang="en-US" altLang="ko-KR" sz="36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ko-KR" altLang="en-US" sz="3600" u="sng" dirty="0" err="1" smtClean="0">
                <a:latin typeface="산돌광수B" pitchFamily="18" charset="-127"/>
                <a:ea typeface="산돌광수B" pitchFamily="18" charset="-127"/>
              </a:rPr>
              <a:t>후두엽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눈의 초점을 맞추는 운동의 통합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지난 시각적 경험과 함께 시각적인 상을 다른 감각 자극과 상호연계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시각의 의식적인 인식</a:t>
            </a:r>
            <a:endParaRPr lang="en-US" altLang="ko-KR" sz="36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ko-KR" altLang="en-US" sz="3600" u="sng" dirty="0" smtClean="0">
                <a:latin typeface="산돌광수B" pitchFamily="18" charset="-127"/>
                <a:ea typeface="산돌광수B" pitchFamily="18" charset="-127"/>
              </a:rPr>
              <a:t>섬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기억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다른 대뇌 활동의 통합</a:t>
            </a:r>
            <a:endParaRPr lang="ko-KR" altLang="en-US" sz="3600" dirty="0">
              <a:latin typeface="산돌광수B" pitchFamily="18" charset="-127"/>
              <a:ea typeface="산돌광수B" pitchFamily="18" charset="-127"/>
            </a:endParaRPr>
          </a:p>
        </p:txBody>
      </p:sp>
    </p:spTree>
  </p:cSld>
  <p:clrMapOvr>
    <a:masterClrMapping/>
  </p:clrMapOvr>
  <p:transition spd="slow" advTm="6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 descr="sub_05_01_04.gif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9038" y="-24"/>
            <a:ext cx="8902118" cy="682058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19176" y="-28576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간뇌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 -</a:t>
            </a:r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시상하부의 기능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14314" y="714380"/>
            <a:ext cx="8929718" cy="6143644"/>
          </a:xfrm>
        </p:spPr>
        <p:txBody>
          <a:bodyPr>
            <a:noAutofit/>
          </a:bodyPr>
          <a:lstStyle/>
          <a:p>
            <a:r>
              <a:rPr lang="ko-KR" altLang="en-US" sz="4400" dirty="0" smtClean="0">
                <a:latin typeface="산돌광수B" pitchFamily="18" charset="-127"/>
                <a:ea typeface="산돌광수B" pitchFamily="18" charset="-127"/>
              </a:rPr>
              <a:t>심혈관 조절</a:t>
            </a:r>
            <a:endParaRPr lang="en-US" altLang="ko-KR" sz="44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ko-KR" altLang="en-US" sz="4400" dirty="0" smtClean="0">
                <a:latin typeface="산돌광수B" pitchFamily="18" charset="-127"/>
                <a:ea typeface="산돌광수B" pitchFamily="18" charset="-127"/>
              </a:rPr>
              <a:t>체온조절</a:t>
            </a:r>
            <a:endParaRPr lang="en-US" altLang="ko-KR" sz="44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ko-KR" altLang="en-US" sz="4400" dirty="0" smtClean="0">
                <a:latin typeface="산돌광수B" pitchFamily="18" charset="-127"/>
                <a:ea typeface="산돌광수B" pitchFamily="18" charset="-127"/>
              </a:rPr>
              <a:t>물과 전해질 평행 조절</a:t>
            </a:r>
            <a:endParaRPr lang="en-US" altLang="ko-KR" sz="44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ko-KR" altLang="en-US" sz="4400" dirty="0" smtClean="0">
                <a:latin typeface="산돌광수B" pitchFamily="18" charset="-127"/>
                <a:ea typeface="산돌광수B" pitchFamily="18" charset="-127"/>
              </a:rPr>
              <a:t>배고픔의 조절과 위장관 활동의 조절</a:t>
            </a:r>
            <a:endParaRPr lang="en-US" altLang="ko-KR" sz="44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ko-KR" altLang="en-US" sz="4400" dirty="0" smtClean="0">
                <a:latin typeface="산돌광수B" pitchFamily="18" charset="-127"/>
                <a:ea typeface="산돌광수B" pitchFamily="18" charset="-127"/>
              </a:rPr>
              <a:t>생체리듬 조절</a:t>
            </a:r>
            <a:endParaRPr lang="en-US" altLang="ko-KR" sz="44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ko-KR" altLang="en-US" sz="4400" dirty="0" smtClean="0">
                <a:latin typeface="산돌광수B" pitchFamily="18" charset="-127"/>
                <a:ea typeface="산돌광수B" pitchFamily="18" charset="-127"/>
              </a:rPr>
              <a:t>성적반응</a:t>
            </a:r>
            <a:endParaRPr lang="en-US" altLang="ko-KR" sz="44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ko-KR" altLang="en-US" sz="4400" dirty="0" smtClean="0">
                <a:latin typeface="산돌광수B" pitchFamily="18" charset="-127"/>
                <a:ea typeface="산돌광수B" pitchFamily="18" charset="-127"/>
              </a:rPr>
              <a:t>정서기능</a:t>
            </a:r>
            <a:endParaRPr lang="en-US" altLang="ko-KR" sz="4400" dirty="0" smtClean="0">
              <a:latin typeface="산돌광수B" pitchFamily="18" charset="-127"/>
              <a:ea typeface="산돌광수B" pitchFamily="18" charset="-127"/>
            </a:endParaRPr>
          </a:p>
          <a:p>
            <a:r>
              <a:rPr lang="ko-KR" altLang="en-US" sz="4400" dirty="0" smtClean="0">
                <a:latin typeface="산돌광수B" pitchFamily="18" charset="-127"/>
                <a:ea typeface="산돌광수B" pitchFamily="18" charset="-127"/>
              </a:rPr>
              <a:t>내분비 기능의 조절</a:t>
            </a:r>
            <a:endParaRPr lang="en-US" altLang="ko-KR" sz="4400" dirty="0" smtClean="0">
              <a:latin typeface="산돌광수B" pitchFamily="18" charset="-127"/>
              <a:ea typeface="산돌광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-35720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연수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28596" y="642918"/>
            <a:ext cx="8286808" cy="6286520"/>
          </a:xfrm>
        </p:spPr>
        <p:txBody>
          <a:bodyPr>
            <a:noAutofit/>
          </a:bodyPr>
          <a:lstStyle/>
          <a:p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생명에 직접 관여하는 많은 중추가 있다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1.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호흡중추</a:t>
            </a:r>
            <a:r>
              <a:rPr lang="en-US" altLang="ko-KR" sz="4000" u="sng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심장중추</a:t>
            </a:r>
            <a:r>
              <a:rPr lang="en-US" altLang="ko-KR" sz="4000" u="sng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혈관운동중추</a:t>
            </a:r>
            <a:r>
              <a:rPr lang="en-US" altLang="ko-KR" sz="4000" u="sng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연하중추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구토중추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발한중추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타액분비중추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위액분비중추가 있다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</a:t>
            </a:r>
            <a:endParaRPr lang="en-US" altLang="ko-KR" sz="2800" dirty="0" smtClean="0">
              <a:latin typeface="산돌광수B" pitchFamily="18" charset="-127"/>
              <a:ea typeface="산돌광수B" pitchFamily="18" charset="-127"/>
            </a:endParaRPr>
          </a:p>
          <a:p>
            <a:pPr>
              <a:buNone/>
            </a:pP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2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.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핵들의 주위에는 중뇌에서 연수에 걸쳐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망상체가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발달하여 있는데 </a:t>
            </a:r>
            <a:r>
              <a:rPr lang="ko-KR" altLang="en-US" sz="4000" u="sng" dirty="0" err="1" smtClean="0">
                <a:latin typeface="산돌광수B" pitchFamily="18" charset="-127"/>
                <a:ea typeface="산돌광수B" pitchFamily="18" charset="-127"/>
              </a:rPr>
              <a:t>망상체는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 의식을 유지시키고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내장기능과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체성기능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조절에 크게 영향을 미친다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</a:t>
            </a:r>
            <a:endParaRPr lang="en-US" altLang="ko-KR" sz="2800" dirty="0" smtClean="0">
              <a:latin typeface="산돌광수B" pitchFamily="18" charset="-127"/>
              <a:ea typeface="산돌광수B" pitchFamily="18" charset="-127"/>
            </a:endParaRPr>
          </a:p>
          <a:p>
            <a:pPr>
              <a:buNone/>
            </a:pP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3.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척수와 고위중추 사이의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상행로와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하행로는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연수를 지나며 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대부분의 신경로가 연수에서 교차하기 때문에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좌측대뇌반구는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우측 신체기관을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우측대뇌반구는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좌측 신체기관을 지배한다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-28576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소뇌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14314" y="714380"/>
            <a:ext cx="8572528" cy="6072206"/>
          </a:xfrm>
        </p:spPr>
        <p:txBody>
          <a:bodyPr>
            <a:normAutofit/>
          </a:bodyPr>
          <a:lstStyle/>
          <a:p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대뇌 다음으로 </a:t>
            </a:r>
            <a:r>
              <a:rPr lang="ko-KR" altLang="en-US" sz="4400" dirty="0" smtClean="0">
                <a:latin typeface="산돌광수B" pitchFamily="18" charset="-127"/>
                <a:ea typeface="산돌광수B" pitchFamily="18" charset="-127"/>
              </a:rPr>
              <a:t>신체운동에 중요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하며</a:t>
            </a:r>
            <a:endParaRPr lang="en-US" altLang="ko-KR" sz="3600" dirty="0" smtClean="0">
              <a:latin typeface="산돌광수B" pitchFamily="18" charset="-127"/>
              <a:ea typeface="산돌광수B" pitchFamily="18" charset="-127"/>
            </a:endParaRPr>
          </a:p>
          <a:p>
            <a:pPr>
              <a:buNone/>
            </a:pP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 대뇌의 자문기관이다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소뇌의 모든 기능은 </a:t>
            </a:r>
            <a:r>
              <a:rPr lang="ko-KR" altLang="en-US" sz="4400" dirty="0" smtClean="0">
                <a:latin typeface="산돌광수B" pitchFamily="18" charset="-127"/>
                <a:ea typeface="산돌광수B" pitchFamily="18" charset="-127"/>
              </a:rPr>
              <a:t>의식과 관계없이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 이루어진다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1.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간접적으로 </a:t>
            </a:r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근운동을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 원활하게 조정한다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2. 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몸의 자세와 균형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을 바로 잡게 한다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3.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시각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청각 및 촉각조정에도 영향을 미친다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4.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소뇌를 완전히 제거 했을 경우 사지가 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강직성 발작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을 일으킨다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-21433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뇌척수막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928670"/>
            <a:ext cx="8143932" cy="5786478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중추신경계는 </a:t>
            </a:r>
            <a:r>
              <a:rPr lang="ko-KR" altLang="en-US" sz="4000" dirty="0" err="1" smtClean="0">
                <a:latin typeface="산돌광수B" pitchFamily="18" charset="-127"/>
                <a:ea typeface="산돌광수B" pitchFamily="18" charset="-127"/>
              </a:rPr>
              <a:t>경질막</a:t>
            </a:r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4000" dirty="0" err="1" smtClean="0">
                <a:latin typeface="산돌광수B" pitchFamily="18" charset="-127"/>
                <a:ea typeface="산돌광수B" pitchFamily="18" charset="-127"/>
              </a:rPr>
              <a:t>거미막</a:t>
            </a:r>
            <a:r>
              <a:rPr lang="en-US" altLang="ko-KR" sz="40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4000" dirty="0" err="1" smtClean="0">
                <a:latin typeface="산돌광수B" pitchFamily="18" charset="-127"/>
                <a:ea typeface="산돌광수B" pitchFamily="18" charset="-127"/>
              </a:rPr>
              <a:t>연질막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에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덮여 보호 받는다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경질막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:  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뇌척수막 중 </a:t>
            </a:r>
            <a:r>
              <a:rPr lang="ko-KR" altLang="en-US" sz="3200" u="sng" dirty="0" smtClean="0">
                <a:latin typeface="산돌광수B" pitchFamily="18" charset="-127"/>
                <a:ea typeface="산돌광수B" pitchFamily="18" charset="-127"/>
              </a:rPr>
              <a:t>가장 바깥쪽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에 있는 질긴 결합조직으로 구성된 막으로 뇌를 싸고 있는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뇌경질막과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 척수를 싸고 있는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척수경질막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2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종류로 구분된다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거미막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: 3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개의 뇌척수막 중에서 </a:t>
            </a:r>
            <a:r>
              <a:rPr lang="ko-KR" altLang="en-US" sz="3200" u="sng" dirty="0" smtClean="0">
                <a:latin typeface="산돌광수B" pitchFamily="18" charset="-127"/>
                <a:ea typeface="산돌광수B" pitchFamily="18" charset="-127"/>
              </a:rPr>
              <a:t>중간층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으로 섬세한 그물 모양으로 뇌척수막 위로 퍼져있다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.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거미막밑공간은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거미막과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연질막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사이의 공간이며 </a:t>
            </a:r>
            <a:r>
              <a:rPr lang="ko-KR" altLang="en-US" sz="3200" u="sng" dirty="0" smtClean="0">
                <a:latin typeface="산돌광수B" pitchFamily="18" charset="-127"/>
                <a:ea typeface="산돌광수B" pitchFamily="18" charset="-127"/>
              </a:rPr>
              <a:t>뇌척수액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을 함유한다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연질막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뇌를 직접 싸고 있는 투명한 막으로 뇌와 척수의 아래쪽 세포들에 영양을 공급하는 혈관들을 지지한다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. 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척수의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가쪽을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따라서 뻗어있는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연질막은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척수를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경질막에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부착하는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치아인대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를 형성한다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.</a:t>
            </a:r>
            <a:endParaRPr lang="ko-KR" altLang="en-US" sz="2800" dirty="0" smtClean="0">
              <a:latin typeface="산돌광수B" pitchFamily="18" charset="-127"/>
              <a:ea typeface="산돌광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64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53487" y="585480"/>
            <a:ext cx="8919107" cy="57010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6" y="491971"/>
            <a:ext cx="8858280" cy="57945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-28577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뇌척수액</a:t>
            </a:r>
            <a:r>
              <a:rPr lang="en-US" altLang="ko-KR" sz="5400" b="1" dirty="0" smtClean="0"/>
              <a:t> </a:t>
            </a:r>
            <a:r>
              <a:rPr lang="en-US" altLang="ko-KR" sz="4000" b="1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(cerebrospinal fluid, CSF)</a:t>
            </a:r>
            <a:r>
              <a:rPr lang="ko-KR" altLang="en-US" sz="40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 </a:t>
            </a:r>
            <a:endParaRPr lang="ko-KR" altLang="en-US" sz="40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142844" y="714356"/>
            <a:ext cx="8572528" cy="6000768"/>
          </a:xfrm>
        </p:spPr>
        <p:txBody>
          <a:bodyPr/>
          <a:lstStyle/>
          <a:p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거미막밑공간과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 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뇌실을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 채우고 있으면서 뇌와 척수를 싸고 있는 맑은 액체를 뇌척수액이라 한다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중추신경계를 떠 있게 할 뿐만 아니라 머리가 받는 충격을 인접 영역으로 퍼지게 함으로써 손상을 감소시킨다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중추신경계는 림프순환이 없기 때문에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세포 노폐물은 뇌척수액을 통하여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정맥굴로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배출한다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혈장의 조성과 비슷하며 단백질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당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요소 그리고 백혈구를 가지고 있다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혈장보다 더 많은 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Na+, </a:t>
            </a:r>
            <a:r>
              <a:rPr lang="en-US" altLang="ko-KR" sz="3200" dirty="0" err="1" smtClean="0">
                <a:latin typeface="산돌광수B" pitchFamily="18" charset="-127"/>
                <a:ea typeface="산돌광수B" pitchFamily="18" charset="-127"/>
              </a:rPr>
              <a:t>Cl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-, Mg+, H+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과 소량의 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Ca+, K+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를 함유하고 있다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사람이 수평자세로 누워 있을 때 약 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10mmHg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액압을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갖는 뇌척수액은 느리지만 계속적으로 순환된다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14348" y="0"/>
            <a:ext cx="7467600" cy="1500174"/>
          </a:xfrm>
        </p:spPr>
        <p:txBody>
          <a:bodyPr>
            <a:normAutofit fontScale="90000"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혈관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5400" dirty="0" err="1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뇌장벽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en-US" altLang="ko-KR" sz="40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(blood- brain barrier)</a:t>
            </a:r>
            <a:r>
              <a:rPr lang="ko-KR" altLang="en-US" sz="5400" dirty="0" smtClean="0">
                <a:solidFill>
                  <a:schemeClr val="tx1"/>
                </a:solidFill>
              </a:rPr>
              <a:t/>
            </a:r>
            <a:br>
              <a:rPr lang="ko-KR" altLang="en-US" sz="5400" dirty="0" smtClean="0">
                <a:solidFill>
                  <a:schemeClr val="tx1"/>
                </a:solidFill>
              </a:rPr>
            </a:b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14282" y="714356"/>
            <a:ext cx="8429684" cy="5929354"/>
          </a:xfrm>
        </p:spPr>
        <p:txBody>
          <a:bodyPr>
            <a:normAutofit lnSpcReduction="10000"/>
          </a:bodyPr>
          <a:lstStyle/>
          <a:p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신경조직에는 특정한 물질들이 혈관으로부터 들어가는 것을 막는 일종의 장벽이 존재하는데 이러한 기능적인 장벽을 뇌혈관장벽이라고 한다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신경아교세포의 하나인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별아교세포는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어떤 물질들이 혈액의 혈장으로부터 뇌의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세포외액으로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이동할 수 있는지를 선택적으로 결정한다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.(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물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산소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이산화탄소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당 그리고 지용성 화합물과 같은 특정 물질들은 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BBB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를 통하여 쉽게 이동하면 단백질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지질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크레아틴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요소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이눌린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특정 독소 그리고 대부분의 항생제와 같은 물질들은 통과가 제한된다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.)</a:t>
            </a:r>
          </a:p>
          <a:p>
            <a:pPr>
              <a:buNone/>
            </a:pP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-BBB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는 중요한 보호 장치이기도 하지만 뇌가 혈당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pH,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염도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삼투압 그리고 혈압의 변화를 조정하고 반응하는 데 필수적이다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-28576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척수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5400" dirty="0" err="1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반사궁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85720" y="785818"/>
            <a:ext cx="8643998" cy="5786454"/>
          </a:xfrm>
        </p:spPr>
        <p:txBody>
          <a:bodyPr>
            <a:normAutofit fontScale="92500" lnSpcReduction="20000"/>
          </a:bodyPr>
          <a:lstStyle/>
          <a:p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중추신경계의 활동 중에서 가장 단순하고 기본적인 기능은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반사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작용이며 이는 척수의 주된 기능으로 대뇌피질의 작용과는 관계없이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무의식적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으로 어떤 자극에 대해 반응을 나타내는 것이다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1.</a:t>
            </a:r>
            <a:r>
              <a:rPr lang="ko-KR" altLang="en-US" sz="3200" u="sng" dirty="0" err="1" smtClean="0">
                <a:latin typeface="산돌광수B" pitchFamily="18" charset="-127"/>
                <a:ea typeface="산돌광수B" pitchFamily="18" charset="-127"/>
              </a:rPr>
              <a:t>수용기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신체 내외의 환경 변화에 의한 자극을 받아들여 감각흥분이 시작되는 곳이 수용기이며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체성수용기와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내장수용기가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있다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2.</a:t>
            </a:r>
            <a:r>
              <a:rPr lang="ko-KR" altLang="en-US" sz="3200" u="sng" dirty="0" smtClean="0">
                <a:latin typeface="산돌광수B" pitchFamily="18" charset="-127"/>
                <a:ea typeface="산돌광수B" pitchFamily="18" charset="-127"/>
              </a:rPr>
              <a:t>감각신경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구심신경으로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수용기에서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발생한 흥분을 척수의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후근을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통해 후각에 들어가 반사중추에 전달한다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3.</a:t>
            </a:r>
            <a:r>
              <a:rPr lang="ko-KR" altLang="en-US" sz="3200" u="sng" dirty="0" smtClean="0">
                <a:latin typeface="산돌광수B" pitchFamily="18" charset="-127"/>
                <a:ea typeface="산돌광수B" pitchFamily="18" charset="-127"/>
              </a:rPr>
              <a:t>반사중추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구심신경인 감각신경과 원심신경인 운동신경이 연결되는 곳으로 척수와 뇌간의 회백질 내에 있다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. 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반사중추에서 뇌까지 전달하지 않고 바로 정보를 통합 처리하여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흥분파를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근육이나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선세포에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전달하므로 신속하게 반응을 할 수 있다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4.</a:t>
            </a:r>
            <a:r>
              <a:rPr lang="ko-KR" altLang="en-US" sz="3200" u="sng" dirty="0" smtClean="0">
                <a:latin typeface="산돌광수B" pitchFamily="18" charset="-127"/>
                <a:ea typeface="산돌광수B" pitchFamily="18" charset="-127"/>
              </a:rPr>
              <a:t>운동신경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원심신경으로 척수 전각에 있으면 반사중추에서 통합되어 처리된 흥분충동을 효과기인 근육 및 </a:t>
            </a:r>
            <a:r>
              <a:rPr lang="ko-KR" altLang="en-US" sz="2800" dirty="0" err="1" smtClean="0">
                <a:latin typeface="산돌광수B" pitchFamily="18" charset="-127"/>
                <a:ea typeface="산돌광수B" pitchFamily="18" charset="-127"/>
              </a:rPr>
              <a:t>선세포에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 전달한다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5.</a:t>
            </a:r>
            <a:r>
              <a:rPr lang="ko-KR" altLang="en-US" sz="3200" u="sng" dirty="0" smtClean="0">
                <a:latin typeface="산돌광수B" pitchFamily="18" charset="-127"/>
                <a:ea typeface="산돌광수B" pitchFamily="18" charset="-127"/>
              </a:rPr>
              <a:t>효과기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원심성 신경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2800" dirty="0" smtClean="0">
                <a:latin typeface="산돌광수B" pitchFamily="18" charset="-127"/>
                <a:ea typeface="산돌광수B" pitchFamily="18" charset="-127"/>
              </a:rPr>
              <a:t>즉 운동신경의 지배를 받아 근육의 수축 혹은 선분비가 일어난다</a:t>
            </a:r>
            <a:r>
              <a:rPr lang="en-US" altLang="ko-KR" sz="2800" dirty="0" smtClean="0">
                <a:latin typeface="산돌광수B" pitchFamily="18" charset="-127"/>
                <a:ea typeface="산돌광수B" pitchFamily="18" charset="-127"/>
              </a:rPr>
              <a:t>.</a:t>
            </a:r>
            <a:endParaRPr lang="ko-KR" altLang="en-US" sz="2800" dirty="0" smtClean="0">
              <a:latin typeface="산돌광수B" pitchFamily="18" charset="-127"/>
              <a:ea typeface="산돌광수B" pitchFamily="18" charset="-127"/>
            </a:endParaRPr>
          </a:p>
          <a:p>
            <a:pPr>
              <a:buNone/>
            </a:pPr>
            <a:endParaRPr lang="en-US" altLang="ko-KR" sz="2800" dirty="0" smtClean="0">
              <a:latin typeface="산돌광수B" pitchFamily="18" charset="-127"/>
              <a:ea typeface="산돌광수B" pitchFamily="18" charset="-127"/>
            </a:endParaRPr>
          </a:p>
          <a:p>
            <a:pPr>
              <a:buNone/>
            </a:pPr>
            <a:endParaRPr lang="en-US" altLang="ko-KR" sz="2800" dirty="0" smtClean="0">
              <a:latin typeface="산돌광수B" pitchFamily="18" charset="-127"/>
              <a:ea typeface="산돌광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8" y="71414"/>
            <a:ext cx="8979726" cy="6643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5786" y="-28576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척수반사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142876" y="500042"/>
            <a:ext cx="9001124" cy="5929354"/>
          </a:xfrm>
        </p:spPr>
        <p:txBody>
          <a:bodyPr>
            <a:normAutofit/>
          </a:bodyPr>
          <a:lstStyle/>
          <a:p>
            <a:r>
              <a:rPr lang="ko-KR" altLang="en-US" sz="3600" u="sng" dirty="0" smtClean="0">
                <a:latin typeface="산돌광수B" pitchFamily="18" charset="-127"/>
                <a:ea typeface="산돌광수B" pitchFamily="18" charset="-127"/>
              </a:rPr>
              <a:t>신장반사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골격근을 타동적으로 당겨서 빨리 늘리면 근방추가 흥분되어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구심성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흥분충동이 척수에 전달되고 곧 운동신경에 전달되어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신근이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수축하는데 이것을 신장반사라 한다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 (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슬개건반사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)</a:t>
            </a:r>
            <a:endParaRPr lang="ko-KR" altLang="en-US" sz="2800" dirty="0">
              <a:latin typeface="산돌광수B" pitchFamily="18" charset="-127"/>
              <a:ea typeface="산돌광수B" pitchFamily="18" charset="-127"/>
            </a:endParaRPr>
          </a:p>
        </p:txBody>
      </p:sp>
      <p:pic>
        <p:nvPicPr>
          <p:cNvPr id="4" name="그림 3" descr="신장반사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2071678"/>
            <a:ext cx="8858280" cy="4786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47738" y="-28576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척수반사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142844" y="526924"/>
            <a:ext cx="8786874" cy="5688158"/>
          </a:xfrm>
        </p:spPr>
        <p:txBody>
          <a:bodyPr>
            <a:normAutofit/>
          </a:bodyPr>
          <a:lstStyle/>
          <a:p>
            <a:r>
              <a:rPr lang="ko-KR" altLang="en-US" sz="3600" u="sng" dirty="0" smtClean="0">
                <a:latin typeface="산돌광수B" pitchFamily="18" charset="-127"/>
                <a:ea typeface="산돌광수B" pitchFamily="18" charset="-127"/>
              </a:rPr>
              <a:t>굴곡반사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사지의 피부를 강하게 자극하면 그 다리의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굴곡근이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수축하여 자극에서 도피하는 반사가 일어난다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 (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도피반사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)</a:t>
            </a:r>
            <a:endParaRPr lang="ko-KR" altLang="en-US" sz="3200" dirty="0">
              <a:latin typeface="산돌광수B" pitchFamily="18" charset="-127"/>
              <a:ea typeface="산돌광수B" pitchFamily="18" charset="-127"/>
            </a:endParaRPr>
          </a:p>
        </p:txBody>
      </p:sp>
      <p:pic>
        <p:nvPicPr>
          <p:cNvPr id="4" name="그림 3" descr="굴곡반사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6" y="1701945"/>
            <a:ext cx="8858280" cy="50132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-28576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척수반사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142844" y="526924"/>
            <a:ext cx="8643998" cy="5902472"/>
          </a:xfrm>
        </p:spPr>
        <p:txBody>
          <a:bodyPr>
            <a:normAutofit/>
          </a:bodyPr>
          <a:lstStyle/>
          <a:p>
            <a:r>
              <a:rPr lang="ko-KR" altLang="en-US" sz="3600" u="sng" dirty="0" smtClean="0">
                <a:latin typeface="산돌광수B" pitchFamily="18" charset="-127"/>
                <a:ea typeface="산돌광수B" pitchFamily="18" charset="-127"/>
              </a:rPr>
              <a:t>교차신전반사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일명 굴곡반사 때 신체균형을 유지하기 위하여 일어나는 반사로서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굴곡반사를 일으키는 자극이 충분히 클 경우 굴곡반사가 반대쪽과 다른 척수부위까지 확대되어 다른 쪽에 신전반사가 일어나게 된다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</a:t>
            </a:r>
            <a:endParaRPr lang="ko-KR" altLang="en-US" sz="3200" dirty="0">
              <a:latin typeface="산돌광수B" pitchFamily="18" charset="-127"/>
              <a:ea typeface="산돌광수B" pitchFamily="18" charset="-127"/>
            </a:endParaRPr>
          </a:p>
        </p:txBody>
      </p:sp>
      <p:pic>
        <p:nvPicPr>
          <p:cNvPr id="4" name="그림 3" descr="교차신전반사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2573857"/>
            <a:ext cx="8858312" cy="41412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4862" y="-28577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말초신경계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- </a:t>
            </a:r>
            <a:r>
              <a:rPr lang="ko-KR" altLang="en-US" sz="5400" dirty="0" err="1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체성신경계통</a:t>
            </a:r>
            <a:r>
              <a:rPr lang="en-US" altLang="ko-KR" sz="4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(</a:t>
            </a:r>
            <a:r>
              <a:rPr lang="ko-KR" altLang="en-US" sz="4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뇌신경</a:t>
            </a:r>
            <a:r>
              <a:rPr lang="en-US" altLang="ko-KR" sz="4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)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sz="quarter" idx="1"/>
          </p:nvPr>
        </p:nvGraphicFramePr>
        <p:xfrm>
          <a:off x="1" y="0"/>
          <a:ext cx="9144000" cy="6858004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048000"/>
                <a:gridCol w="3048000"/>
                <a:gridCol w="3048000"/>
              </a:tblGrid>
              <a:tr h="4677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뇌신경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신경의</a:t>
                      </a:r>
                      <a:r>
                        <a:rPr lang="ko-KR" altLang="en-US" sz="2400" b="0" baseline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 형태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신경의 기능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467725">
                <a:tc>
                  <a:txBody>
                    <a:bodyPr/>
                    <a:lstStyle/>
                    <a:p>
                      <a:pPr marL="342900" indent="-342900" algn="ctr" latinLnBrk="1">
                        <a:buNone/>
                      </a:pP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1.</a:t>
                      </a: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후신경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/olfactory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감각신경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후각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4677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2.</a:t>
                      </a: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시신경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/</a:t>
                      </a:r>
                      <a:r>
                        <a:rPr lang="en-US" altLang="ko-KR" sz="24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oPtic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감각신경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시각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4969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3.</a:t>
                      </a:r>
                      <a:r>
                        <a:rPr lang="ko-KR" altLang="en-US" sz="24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동안신경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/</a:t>
                      </a:r>
                      <a:r>
                        <a:rPr lang="en-US" altLang="ko-KR" sz="24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oculomotor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운동신경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안구운동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4677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4.</a:t>
                      </a: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활차신경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/</a:t>
                      </a:r>
                      <a:r>
                        <a:rPr lang="en-US" altLang="ko-KR" sz="24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Trochlear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운동신경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안구운동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46772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5.</a:t>
                      </a: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삼차신경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/trigeminal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혼합신경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안면감각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, </a:t>
                      </a: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저작운동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46772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6.</a:t>
                      </a: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외전신경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/</a:t>
                      </a:r>
                      <a:r>
                        <a:rPr lang="en-US" altLang="ko-KR" sz="2400" dirty="0" err="1" smtClean="0">
                          <a:latin typeface="산돌광수B" pitchFamily="18" charset="-127"/>
                          <a:ea typeface="산돌광수B" pitchFamily="18" charset="-127"/>
                        </a:rPr>
                        <a:t>abducens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운동신경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안구운동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46772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7.</a:t>
                      </a:r>
                      <a:r>
                        <a:rPr lang="ko-KR" altLang="en-US" sz="2400" b="0" baseline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안면신경</a:t>
                      </a:r>
                      <a:r>
                        <a:rPr lang="en-US" altLang="ko-KR" sz="2400" b="0" baseline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/facial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혼합신경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안면표정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, </a:t>
                      </a: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미각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, </a:t>
                      </a: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타액분비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4677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8.</a:t>
                      </a: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내이신경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/acoustic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감각신경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청각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,  </a:t>
                      </a:r>
                      <a:r>
                        <a:rPr lang="ko-KR" altLang="en-US" sz="24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평형각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8419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9.</a:t>
                      </a:r>
                      <a:r>
                        <a:rPr lang="ko-KR" altLang="en-US" sz="24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설인신경</a:t>
                      </a:r>
                      <a:endParaRPr lang="en-US" altLang="ko-KR" sz="2400" b="0" dirty="0" smtClean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  <a:p>
                      <a:pPr algn="ctr" latinLnBrk="1"/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/</a:t>
                      </a:r>
                      <a:r>
                        <a:rPr lang="en-US" altLang="ko-KR" sz="24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glossopharyngeal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혼합신경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미각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, </a:t>
                      </a: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연하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, </a:t>
                      </a: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타액분비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4677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10.</a:t>
                      </a: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미주신경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/</a:t>
                      </a:r>
                      <a:r>
                        <a:rPr lang="en-US" altLang="ko-KR" sz="24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vagus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혼합신경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내장감각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, </a:t>
                      </a: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연하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, </a:t>
                      </a: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발성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46772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11.</a:t>
                      </a:r>
                      <a:r>
                        <a:rPr lang="ko-KR" altLang="en-US" sz="24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부신경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/accessory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운동신경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연하발성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, </a:t>
                      </a: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두부</a:t>
                      </a: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, </a:t>
                      </a:r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경부운동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  <a:tr h="8419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12.</a:t>
                      </a:r>
                      <a:r>
                        <a:rPr lang="ko-KR" altLang="en-US" sz="2400" b="0" dirty="0" err="1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설하신경</a:t>
                      </a:r>
                      <a:endParaRPr lang="en-US" altLang="ko-KR" sz="2400" b="0" dirty="0" smtClean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/Hypoglossal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운동신경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0" dirty="0" smtClean="0">
                          <a:solidFill>
                            <a:schemeClr val="tx1"/>
                          </a:solidFill>
                          <a:latin typeface="산돌광수B" pitchFamily="18" charset="-127"/>
                          <a:ea typeface="산돌광수B" pitchFamily="18" charset="-127"/>
                        </a:rPr>
                        <a:t>혀 운동</a:t>
                      </a:r>
                      <a:endParaRPr lang="ko-KR" altLang="en-US" sz="2400" b="0" dirty="0">
                        <a:solidFill>
                          <a:schemeClr val="tx1"/>
                        </a:solidFill>
                        <a:latin typeface="산돌광수B" pitchFamily="18" charset="-127"/>
                        <a:ea typeface="산돌광수B" pitchFamily="18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71514" y="-82552"/>
            <a:ext cx="8329642" cy="939784"/>
          </a:xfrm>
        </p:spPr>
        <p:txBody>
          <a:bodyPr>
            <a:noAutofit/>
          </a:bodyPr>
          <a:lstStyle/>
          <a:p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말초신경계</a:t>
            </a:r>
            <a:r>
              <a:rPr lang="en-US" altLang="ko-KR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- </a:t>
            </a:r>
            <a:r>
              <a:rPr lang="ko-KR" altLang="en-US" sz="5400" dirty="0" err="1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체성신경계통</a:t>
            </a:r>
            <a:r>
              <a:rPr lang="en-US" altLang="ko-KR" sz="4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(</a:t>
            </a:r>
            <a:r>
              <a:rPr lang="ko-KR" altLang="en-US" sz="4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척수신경</a:t>
            </a:r>
            <a:r>
              <a:rPr lang="en-US" altLang="ko-KR" sz="4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)</a:t>
            </a:r>
            <a:endParaRPr lang="ko-KR" altLang="en-US" sz="4400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214282" y="785794"/>
            <a:ext cx="8429684" cy="5786478"/>
          </a:xfrm>
        </p:spPr>
        <p:txBody>
          <a:bodyPr>
            <a:normAutofit/>
          </a:bodyPr>
          <a:lstStyle/>
          <a:p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척수는 </a:t>
            </a:r>
            <a:r>
              <a:rPr lang="en-US" altLang="ko-KR" sz="4000" u="sng" dirty="0" smtClean="0">
                <a:latin typeface="산돌광수B" pitchFamily="18" charset="-127"/>
                <a:ea typeface="산돌광수B" pitchFamily="18" charset="-127"/>
              </a:rPr>
              <a:t>31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쌍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의 척수신경이 있고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척수전근과 </a:t>
            </a:r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후근으로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 모여서 </a:t>
            </a:r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체성신경계를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 형성한다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</p:txBody>
      </p:sp>
      <p:pic>
        <p:nvPicPr>
          <p:cNvPr id="4" name="그림 3" descr="02cjrcntlsrudwkdbftlsrud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928802"/>
            <a:ext cx="8643998" cy="48577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42910" y="-28576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자율신경계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-32" y="955552"/>
            <a:ext cx="9001156" cy="5688158"/>
          </a:xfrm>
        </p:spPr>
        <p:txBody>
          <a:bodyPr>
            <a:normAutofit/>
          </a:bodyPr>
          <a:lstStyle/>
          <a:p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신체의 내장기능을 담당하는 곳으로 의지와 무관한 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불수의적 운동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을 수행하는 기관이며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이를 지배하는 신경은 다른 신경계에 비해 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뇌의 지배로부터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비교적 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독립적</a:t>
            </a:r>
            <a:r>
              <a:rPr lang="ko-KR" altLang="en-US" sz="3600" u="sng" dirty="0" smtClean="0">
                <a:latin typeface="산돌광수B" pitchFamily="18" charset="-127"/>
                <a:ea typeface="산돌광수B" pitchFamily="18" charset="-127"/>
              </a:rPr>
              <a:t>으로 작용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한다고 하여 자율신경계라고 한다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고유의 생리적 특성을 갖고 있는 신경계로 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신체의 내장</a:t>
            </a:r>
            <a:r>
              <a:rPr lang="en-US" altLang="ko-KR" sz="4000" u="sng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발한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과 같은 각종 분비선에 분포하여 그 기능을 지배하고 있으면 그 반응은 매우 빠르고 강력한 조절능력을 갖는다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자율신경계에 대한 상위중추는 척수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뇌간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시상하부 또는 </a:t>
            </a:r>
            <a:r>
              <a:rPr lang="ko-KR" altLang="en-US" sz="3600" dirty="0" err="1" smtClean="0">
                <a:latin typeface="산돌광수B" pitchFamily="18" charset="-127"/>
                <a:ea typeface="산돌광수B" pitchFamily="18" charset="-127"/>
              </a:rPr>
              <a:t>변역계에</a:t>
            </a:r>
            <a:r>
              <a:rPr lang="ko-KR" altLang="en-US" sz="3600" dirty="0" smtClean="0">
                <a:latin typeface="산돌광수B" pitchFamily="18" charset="-127"/>
                <a:ea typeface="산돌광수B" pitchFamily="18" charset="-127"/>
              </a:rPr>
              <a:t> 위치한다</a:t>
            </a:r>
            <a:r>
              <a:rPr lang="en-US" altLang="ko-KR" sz="36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14348" y="-28576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자율신경의 신경전달물질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71406" y="714356"/>
            <a:ext cx="8786874" cy="5786478"/>
          </a:xfrm>
        </p:spPr>
        <p:txBody>
          <a:bodyPr>
            <a:normAutofit/>
          </a:bodyPr>
          <a:lstStyle/>
          <a:p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자율신경은 신경말단에서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아세틸콜린이나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노에피네프린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같은 신경전달물질을 분비함으로써 그 작용을 나타낸다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pPr>
              <a:buNone/>
            </a:pP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콜린동작성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신경섬유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:</a:t>
            </a:r>
            <a:r>
              <a:rPr lang="ko-KR" altLang="en-US" sz="3600" u="sng" dirty="0" err="1" smtClean="0">
                <a:latin typeface="산돌광수B" pitchFamily="18" charset="-127"/>
                <a:ea typeface="산돌광수B" pitchFamily="18" charset="-127"/>
              </a:rPr>
              <a:t>아세틸콜린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을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분비하는 신경섬유</a:t>
            </a:r>
            <a:endParaRPr lang="en-US" altLang="ko-KR" sz="3200" dirty="0" smtClean="0">
              <a:latin typeface="산돌광수B" pitchFamily="18" charset="-127"/>
              <a:ea typeface="산돌광수B" pitchFamily="18" charset="-127"/>
            </a:endParaRPr>
          </a:p>
          <a:p>
            <a:pPr>
              <a:buNone/>
            </a:pP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-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아드레날린동작성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신경섬유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:</a:t>
            </a:r>
            <a:r>
              <a:rPr lang="ko-KR" altLang="en-US" sz="3600" u="sng" dirty="0" err="1" smtClean="0">
                <a:latin typeface="산돌광수B" pitchFamily="18" charset="-127"/>
                <a:ea typeface="산돌광수B" pitchFamily="18" charset="-127"/>
              </a:rPr>
              <a:t>노에피네프린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을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분비하는 신경섬유</a:t>
            </a:r>
            <a:endParaRPr lang="ko-KR" altLang="en-US" sz="3200" dirty="0">
              <a:latin typeface="산돌광수B" pitchFamily="18" charset="-127"/>
              <a:ea typeface="산돌광수B" pitchFamily="18" charset="-127"/>
            </a:endParaRPr>
          </a:p>
        </p:txBody>
      </p:sp>
      <p:graphicFrame>
        <p:nvGraphicFramePr>
          <p:cNvPr id="4" name="다이어그램 3"/>
          <p:cNvGraphicFramePr/>
          <p:nvPr/>
        </p:nvGraphicFramePr>
        <p:xfrm>
          <a:off x="214282" y="3071810"/>
          <a:ext cx="8501122" cy="3643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5786" y="-28576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 smtClean="0">
                <a:solidFill>
                  <a:schemeClr val="tx1"/>
                </a:solidFill>
                <a:latin typeface="산돌광수B" pitchFamily="18" charset="-127"/>
                <a:ea typeface="산돌광수B" pitchFamily="18" charset="-127"/>
              </a:rPr>
              <a:t>자율신경계의 특징</a:t>
            </a:r>
            <a:endParaRPr lang="ko-KR" altLang="en-US" sz="5400" dirty="0">
              <a:solidFill>
                <a:schemeClr val="tx1"/>
              </a:solidFill>
              <a:latin typeface="산돌광수B" pitchFamily="18" charset="-127"/>
              <a:ea typeface="산돌광수B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0" y="857232"/>
            <a:ext cx="9144000" cy="5929354"/>
          </a:xfrm>
        </p:spPr>
        <p:txBody>
          <a:bodyPr>
            <a:noAutofit/>
          </a:bodyPr>
          <a:lstStyle/>
          <a:p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자율성 지배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자율신경의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흥분성이나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 활동양식은 의지와 상관없이 반사에 의해 변화한다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 (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심근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err="1" smtClean="0">
                <a:latin typeface="산돌광수B" pitchFamily="18" charset="-127"/>
                <a:ea typeface="산돌광수B" pitchFamily="18" charset="-127"/>
              </a:rPr>
              <a:t>평활근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)</a:t>
            </a:r>
          </a:p>
          <a:p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이중</a:t>
            </a:r>
            <a:r>
              <a:rPr lang="en-US" altLang="ko-KR" sz="4000" u="sng" dirty="0" smtClean="0">
                <a:latin typeface="산돌광수B" pitchFamily="18" charset="-127"/>
                <a:ea typeface="산돌광수B" pitchFamily="18" charset="-127"/>
              </a:rPr>
              <a:t>(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신경</a:t>
            </a:r>
            <a:r>
              <a:rPr lang="en-US" altLang="ko-KR" sz="4000" u="sng" dirty="0" smtClean="0">
                <a:latin typeface="산돌광수B" pitchFamily="18" charset="-127"/>
                <a:ea typeface="산돌광수B" pitchFamily="18" charset="-127"/>
              </a:rPr>
              <a:t>)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지배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교감신경계통 및 부교감신경계통의 두 계통이 있고 일반적으로 한 개의 기관에 대해 두 계통의 섬유를 보내고 있기 때문에 이중 지배라고 한다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길항</a:t>
            </a:r>
            <a:r>
              <a:rPr lang="en-US" altLang="ko-KR" sz="4000" u="sng" dirty="0" smtClean="0">
                <a:latin typeface="산돌광수B" pitchFamily="18" charset="-127"/>
                <a:ea typeface="산돌광수B" pitchFamily="18" charset="-127"/>
              </a:rPr>
              <a:t>(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신경</a:t>
            </a:r>
            <a:r>
              <a:rPr lang="en-US" altLang="ko-KR" sz="4000" u="sng" dirty="0" smtClean="0">
                <a:latin typeface="산돌광수B" pitchFamily="18" charset="-127"/>
                <a:ea typeface="산돌광수B" pitchFamily="18" charset="-127"/>
              </a:rPr>
              <a:t>)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지배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: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교감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부교감 두 계통은 어떤 기관의 활동을 촉진하기도 하고 억제하기도 하여 상호 길항적인 작용을 미친다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</a:t>
            </a:r>
          </a:p>
          <a:p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지속</a:t>
            </a:r>
            <a:r>
              <a:rPr lang="en-US" altLang="ko-KR" sz="4000" u="sng" dirty="0" smtClean="0">
                <a:latin typeface="산돌광수B" pitchFamily="18" charset="-127"/>
                <a:ea typeface="산돌광수B" pitchFamily="18" charset="-127"/>
              </a:rPr>
              <a:t>(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신경</a:t>
            </a:r>
            <a:r>
              <a:rPr lang="en-US" altLang="ko-KR" sz="4000" u="sng" dirty="0" smtClean="0">
                <a:latin typeface="산돌광수B" pitchFamily="18" charset="-127"/>
                <a:ea typeface="산돌광수B" pitchFamily="18" charset="-127"/>
              </a:rPr>
              <a:t>)</a:t>
            </a:r>
            <a:r>
              <a:rPr lang="ko-KR" altLang="en-US" sz="4000" u="sng" dirty="0" smtClean="0">
                <a:latin typeface="산돌광수B" pitchFamily="18" charset="-127"/>
                <a:ea typeface="산돌광수B" pitchFamily="18" charset="-127"/>
              </a:rPr>
              <a:t>지배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: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두 계통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, </a:t>
            </a:r>
            <a:r>
              <a:rPr lang="ko-KR" altLang="en-US" sz="3200" dirty="0" smtClean="0">
                <a:latin typeface="산돌광수B" pitchFamily="18" charset="-127"/>
                <a:ea typeface="산돌광수B" pitchFamily="18" charset="-127"/>
              </a:rPr>
              <a:t>특히 교감신경은 끊임없이 일정한 흥분상태를 지속하고 있어 지배하는 기관에 일정한 흥분충동을 보내고 있다</a:t>
            </a:r>
            <a:r>
              <a:rPr lang="en-US" altLang="ko-KR" sz="3200" dirty="0" smtClean="0">
                <a:latin typeface="산돌광수B" pitchFamily="18" charset="-127"/>
                <a:ea typeface="산돌광수B" pitchFamily="18" charset="-127"/>
              </a:rPr>
              <a:t>.</a:t>
            </a:r>
            <a:endParaRPr lang="ko-KR" altLang="en-US" sz="3200" dirty="0">
              <a:latin typeface="산돌광수B" pitchFamily="18" charset="-127"/>
              <a:ea typeface="산돌광수B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sz="quarter" idx="1"/>
          </p:nvPr>
        </p:nvGraphicFramePr>
        <p:xfrm>
          <a:off x="0" y="1"/>
          <a:ext cx="9144000" cy="6881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6977"/>
                <a:gridCol w="1341949"/>
                <a:gridCol w="1428760"/>
                <a:gridCol w="1071570"/>
                <a:gridCol w="2000264"/>
                <a:gridCol w="1714480"/>
              </a:tblGrid>
              <a:tr h="3383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효과기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교감신경효과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부교감신경효과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효과기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교감신경효과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부교감신경효과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5921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latin typeface="+mn-ea"/>
                          <a:ea typeface="+mn-ea"/>
                        </a:rPr>
                        <a:t>눈</a:t>
                      </a:r>
                      <a:endParaRPr lang="ko-KR" altLang="en-US" sz="20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latin typeface="+mn-ea"/>
                          <a:ea typeface="+mn-ea"/>
                        </a:rPr>
                        <a:t>혈관</a:t>
                      </a:r>
                      <a:endParaRPr lang="ko-KR" altLang="en-US" sz="20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대부분 수축</a:t>
                      </a:r>
                      <a:r>
                        <a:rPr lang="en-US" altLang="ko-KR" dirty="0" smtClean="0"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altLang="ko-KR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모든 장기에 영향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일부 장기만 확장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4229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홍채</a:t>
                      </a:r>
                      <a:r>
                        <a:rPr lang="en-US" altLang="ko-KR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dirty="0" err="1" smtClean="0">
                          <a:latin typeface="+mn-ea"/>
                          <a:ea typeface="+mn-ea"/>
                        </a:rPr>
                        <a:t>동공확대근</a:t>
                      </a:r>
                      <a:r>
                        <a:rPr lang="en-US" altLang="ko-KR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동공 확장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+mn-ea"/>
                          <a:ea typeface="+mn-ea"/>
                        </a:rPr>
                        <a:t>-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 smtClean="0">
                          <a:latin typeface="+mn-ea"/>
                          <a:ea typeface="+mn-ea"/>
                        </a:rPr>
                        <a:t>허파</a:t>
                      </a:r>
                      <a:endParaRPr lang="ko-KR" altLang="en-US" sz="24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383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홍채</a:t>
                      </a:r>
                      <a:r>
                        <a:rPr lang="en-US" altLang="ko-KR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dirty="0" err="1" smtClean="0">
                          <a:latin typeface="+mn-ea"/>
                          <a:ea typeface="+mn-ea"/>
                        </a:rPr>
                        <a:t>동공수축근</a:t>
                      </a:r>
                      <a:r>
                        <a:rPr lang="en-US" altLang="ko-KR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+mn-ea"/>
                          <a:ea typeface="+mn-ea"/>
                        </a:rPr>
                        <a:t>-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동공 수축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+mn-ea"/>
                          <a:ea typeface="+mn-ea"/>
                        </a:rPr>
                        <a:t>세기관지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확장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수축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383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+mn-ea"/>
                          <a:ea typeface="+mn-ea"/>
                        </a:rPr>
                        <a:t>섬모체근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이완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수축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+mn-ea"/>
                          <a:ea typeface="+mn-ea"/>
                        </a:rPr>
                        <a:t>점액샘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분비 억제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분비</a:t>
                      </a:r>
                      <a:r>
                        <a:rPr lang="ko-KR" altLang="en-US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자</a:t>
                      </a:r>
                      <a:r>
                        <a:rPr lang="ko-KR" altLang="en-US" baseline="0" dirty="0" smtClean="0">
                          <a:latin typeface="+mn-ea"/>
                          <a:ea typeface="+mn-ea"/>
                        </a:rPr>
                        <a:t>극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4229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err="1" smtClean="0">
                          <a:latin typeface="+mn-ea"/>
                          <a:ea typeface="+mn-ea"/>
                        </a:rPr>
                        <a:t>분비샘</a:t>
                      </a:r>
                      <a:endParaRPr lang="ko-KR" altLang="en-US" sz="20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latin typeface="+mn-ea"/>
                          <a:ea typeface="+mn-ea"/>
                        </a:rPr>
                        <a:t>위장관</a:t>
                      </a:r>
                      <a:endParaRPr lang="ko-KR" altLang="en-US" sz="20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383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눈물샘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분비 자극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운동성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운동 억제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운동 자극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383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땀샘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분비 자극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+mn-ea"/>
                          <a:ea typeface="+mn-ea"/>
                        </a:rPr>
                        <a:t>조임근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조임  자극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조임  방해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5921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침샘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분비 감소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분비 증가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간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+mn-ea"/>
                          <a:ea typeface="+mn-ea"/>
                        </a:rPr>
                        <a:t>Glycogen</a:t>
                      </a:r>
                      <a:r>
                        <a:rPr lang="en-US" altLang="ko-KR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baseline="0" dirty="0" smtClean="0">
                          <a:latin typeface="+mn-ea"/>
                          <a:ea typeface="+mn-ea"/>
                        </a:rPr>
                        <a:t>가수분해 자극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+mn-ea"/>
                          <a:ea typeface="+mn-ea"/>
                        </a:rPr>
                        <a:t>-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383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위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+mn-ea"/>
                          <a:ea typeface="+mn-ea"/>
                        </a:rPr>
                        <a:t>-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분비 자극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지방세포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지방 가수분해 자극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+mn-ea"/>
                          <a:ea typeface="+mn-ea"/>
                        </a:rPr>
                        <a:t>-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383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창자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+mn-ea"/>
                          <a:ea typeface="+mn-ea"/>
                        </a:rPr>
                        <a:t>-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분비 자극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이자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+mn-ea"/>
                          <a:ea typeface="+mn-ea"/>
                        </a:rPr>
                        <a:t>외분비샘</a:t>
                      </a:r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 억제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+mn-ea"/>
                          <a:ea typeface="+mn-ea"/>
                        </a:rPr>
                        <a:t>외분비샘</a:t>
                      </a:r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 자극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383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+mn-ea"/>
                          <a:ea typeface="+mn-ea"/>
                        </a:rPr>
                        <a:t>부신속질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호르몬분비자극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+mn-ea"/>
                          <a:ea typeface="+mn-ea"/>
                        </a:rPr>
                        <a:t>-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지라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수축 자극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+mn-ea"/>
                          <a:ea typeface="+mn-ea"/>
                        </a:rPr>
                        <a:t>-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4229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 smtClean="0">
                          <a:latin typeface="+mn-ea"/>
                          <a:ea typeface="+mn-ea"/>
                        </a:rPr>
                        <a:t>심장</a:t>
                      </a:r>
                      <a:endParaRPr lang="ko-KR" altLang="en-US" sz="2000" b="1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방광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근육 긴장 돕는다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수축 자극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383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반동속도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증가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감소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+mn-ea"/>
                          <a:ea typeface="+mn-ea"/>
                        </a:rPr>
                        <a:t>털세움근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털이 선다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+mn-ea"/>
                          <a:ea typeface="+mn-ea"/>
                        </a:rPr>
                        <a:t>-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5921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전도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증가율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감소율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자궁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임신 시에는 수축</a:t>
                      </a:r>
                      <a:endParaRPr lang="en-US" altLang="ko-KR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비 임신 시에는 이완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  <a:tr h="3383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>
                          <a:latin typeface="+mn-ea"/>
                          <a:ea typeface="+mn-ea"/>
                        </a:rPr>
                        <a:t>박출력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중가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latin typeface="+mn-ea"/>
                          <a:ea typeface="+mn-ea"/>
                        </a:rPr>
                        <a:t>-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음경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사정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latin typeface="+mn-ea"/>
                          <a:ea typeface="+mn-ea"/>
                        </a:rPr>
                        <a:t>발기</a:t>
                      </a:r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오렌지">
  <a:themeElements>
    <a:clrScheme name="오렌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오렌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오렌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576</TotalTime>
  <Words>1224</Words>
  <Application>Microsoft Office PowerPoint</Application>
  <PresentationFormat>화면 슬라이드 쇼(4:3)</PresentationFormat>
  <Paragraphs>245</Paragraphs>
  <Slides>26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36" baseType="lpstr">
      <vt:lpstr>굴림</vt:lpstr>
      <vt:lpstr>Arial</vt:lpstr>
      <vt:lpstr>HY헤드라인M</vt:lpstr>
      <vt:lpstr>산돌광수B</vt:lpstr>
      <vt:lpstr>Wingdings</vt:lpstr>
      <vt:lpstr>Century Schoolbook</vt:lpstr>
      <vt:lpstr>휴먼매직체</vt:lpstr>
      <vt:lpstr>맑은 고딕</vt:lpstr>
      <vt:lpstr>Wingdings 2</vt:lpstr>
      <vt:lpstr>오렌지</vt:lpstr>
      <vt:lpstr>생물특강</vt:lpstr>
      <vt:lpstr>신경계통의 구성</vt:lpstr>
      <vt:lpstr>신경계통의 기능</vt:lpstr>
      <vt:lpstr>중추신경계</vt:lpstr>
      <vt:lpstr>중추신경계-뇌</vt:lpstr>
      <vt:lpstr>대뇌엽의 기능</vt:lpstr>
      <vt:lpstr>슬라이드 7</vt:lpstr>
      <vt:lpstr>간뇌 -시상하부의 기능</vt:lpstr>
      <vt:lpstr>연수</vt:lpstr>
      <vt:lpstr>소뇌</vt:lpstr>
      <vt:lpstr>뇌척수막</vt:lpstr>
      <vt:lpstr>슬라이드 12</vt:lpstr>
      <vt:lpstr>슬라이드 13</vt:lpstr>
      <vt:lpstr>뇌척수액 (cerebrospinal fluid, CSF) </vt:lpstr>
      <vt:lpstr>혈관-뇌장벽 (blood- brain barrier) </vt:lpstr>
      <vt:lpstr>척수-반사궁</vt:lpstr>
      <vt:lpstr>슬라이드 17</vt:lpstr>
      <vt:lpstr>척수반사</vt:lpstr>
      <vt:lpstr>척수반사</vt:lpstr>
      <vt:lpstr>척수반사</vt:lpstr>
      <vt:lpstr>말초신경계- 체성신경계통(뇌신경)</vt:lpstr>
      <vt:lpstr>말초신경계- 체성신경계통(척수신경)</vt:lpstr>
      <vt:lpstr>자율신경계</vt:lpstr>
      <vt:lpstr>자율신경의 신경전달물질</vt:lpstr>
      <vt:lpstr>자율신경계의 특징</vt:lpstr>
      <vt:lpstr>슬라이드 26</vt:lpstr>
    </vt:vector>
  </TitlesOfParts>
  <Company>Samsung Electronics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생물특강</dc:title>
  <dc:creator>SEC</dc:creator>
  <cp:lastModifiedBy>SEC</cp:lastModifiedBy>
  <cp:revision>66</cp:revision>
  <dcterms:created xsi:type="dcterms:W3CDTF">2010-01-29T01:39:09Z</dcterms:created>
  <dcterms:modified xsi:type="dcterms:W3CDTF">2010-02-20T08:09:23Z</dcterms:modified>
</cp:coreProperties>
</file>