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Layouts/slideLayout7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2" r:id="rId1"/>
    <p:sldMasterId id="2147483672" r:id="rId2"/>
    <p:sldMasterId id="2147483674" r:id="rId3"/>
  </p:sldMasterIdLst>
  <p:notesMasterIdLst>
    <p:notesMasterId r:id="rId13"/>
  </p:notesMasterIdLst>
  <p:sldIdLst>
    <p:sldId id="401" r:id="rId4"/>
    <p:sldId id="407" r:id="rId5"/>
    <p:sldId id="408" r:id="rId6"/>
    <p:sldId id="409" r:id="rId7"/>
    <p:sldId id="410" r:id="rId8"/>
    <p:sldId id="411" r:id="rId9"/>
    <p:sldId id="412" r:id="rId10"/>
    <p:sldId id="413" r:id="rId11"/>
    <p:sldId id="414" r:id="rId12"/>
  </p:sldIdLst>
  <p:sldSz cx="9899650" cy="6858000"/>
  <p:notesSz cx="9926638" cy="6797675"/>
  <p:embeddedFontLst>
    <p:embeddedFont>
      <p:font typeface="나눔고딕" panose="020D0604000000000000" pitchFamily="50" charset="-127"/>
      <p:regular r:id="rId14"/>
      <p:bold r:id="rId15"/>
    </p:embeddedFont>
    <p:embeddedFont>
      <p:font typeface="맑은 고딕" panose="020B0503020000020004" pitchFamily="50" charset="-127"/>
      <p:regular r:id="rId16"/>
      <p:bold r:id="rId17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18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ej" initials="e" lastIdx="3" clrIdx="0"/>
  <p:cmAuthor id="2" name="임 이랑" initials="임이" lastIdx="1" clrIdx="1">
    <p:extLst>
      <p:ext uri="{19B8F6BF-5375-455C-9EA6-DF929625EA0E}">
        <p15:presenceInfo xmlns:p15="http://schemas.microsoft.com/office/powerpoint/2012/main" userId="3e9522c3034622d5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CBD25"/>
    <a:srgbClr val="01673F"/>
    <a:srgbClr val="CAE5DA"/>
    <a:srgbClr val="00633A"/>
    <a:srgbClr val="83BB26"/>
    <a:srgbClr val="7BBD27"/>
    <a:srgbClr val="C5E0B4"/>
    <a:srgbClr val="00693D"/>
    <a:srgbClr val="00653A"/>
    <a:srgbClr val="9ACB5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478" autoAdjust="0"/>
    <p:restoredTop sz="70342" autoAdjust="0"/>
  </p:normalViewPr>
  <p:slideViewPr>
    <p:cSldViewPr snapToGrid="0">
      <p:cViewPr varScale="1">
        <p:scale>
          <a:sx n="114" d="100"/>
          <a:sy n="114" d="100"/>
        </p:scale>
        <p:origin x="1434" y="108"/>
      </p:cViewPr>
      <p:guideLst>
        <p:guide orient="horz" pos="2160"/>
        <p:guide pos="3118"/>
      </p:guideLst>
    </p:cSldViewPr>
  </p:slideViewPr>
  <p:notesTextViewPr>
    <p:cViewPr>
      <p:scale>
        <a:sx n="150" d="100"/>
        <a:sy n="15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notesMaster" Target="notesMasters/notesMaster1.xml"/><Relationship Id="rId18" Type="http://schemas.openxmlformats.org/officeDocument/2006/relationships/commentAuthors" Target="commentAuthors.xml"/><Relationship Id="rId3" Type="http://schemas.openxmlformats.org/officeDocument/2006/relationships/slideMaster" Target="slideMasters/slideMaster3.xml"/><Relationship Id="rId21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font" Target="fonts/font4.fntdata"/><Relationship Id="rId2" Type="http://schemas.openxmlformats.org/officeDocument/2006/relationships/slideMaster" Target="slideMasters/slideMaster2.xml"/><Relationship Id="rId16" Type="http://schemas.openxmlformats.org/officeDocument/2006/relationships/font" Target="fonts/font3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font" Target="fonts/font2.fntdata"/><Relationship Id="rId10" Type="http://schemas.openxmlformats.org/officeDocument/2006/relationships/slide" Target="slides/slide7.xml"/><Relationship Id="rId19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font" Target="fonts/font1.fntdata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5622799" y="0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fld id="{73935A7C-2D33-48BA-9C65-1CBBB71E09FA}" type="datetimeFigureOut">
              <a:rPr lang="ko-KR" altLang="en-US" smtClean="0"/>
              <a:pPr/>
              <a:t>2025-08-11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3308350" y="850900"/>
            <a:ext cx="3309938" cy="22923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992665" y="3271381"/>
            <a:ext cx="7941310" cy="267658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dirty="0"/>
              <a:t>마스터 텍스트 스타일 편집</a:t>
            </a:r>
          </a:p>
          <a:p>
            <a:pPr lvl="1"/>
            <a:r>
              <a:rPr lang="ko-KR" altLang="en-US" dirty="0"/>
              <a:t>둘째 수준</a:t>
            </a:r>
          </a:p>
          <a:p>
            <a:pPr lvl="2"/>
            <a:r>
              <a:rPr lang="ko-KR" altLang="en-US" dirty="0"/>
              <a:t>셋째 수준</a:t>
            </a:r>
          </a:p>
          <a:p>
            <a:pPr lvl="3"/>
            <a:r>
              <a:rPr lang="ko-KR" altLang="en-US" dirty="0"/>
              <a:t>넷째 수준</a:t>
            </a:r>
          </a:p>
          <a:p>
            <a:pPr lvl="4"/>
            <a:r>
              <a:rPr lang="ko-KR" altLang="en-US" dirty="0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6456612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5622799" y="6456612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fld id="{A896F622-1441-4E77-8FBF-01E4F7739814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5663030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나눔고딕" panose="020D0604000000000000" pitchFamily="50" charset="-127"/>
        <a:ea typeface="나눔고딕" panose="020D0604000000000000" pitchFamily="50" charset="-127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나눔고딕" panose="020D0604000000000000" pitchFamily="50" charset="-127"/>
        <a:ea typeface="나눔고딕" panose="020D0604000000000000" pitchFamily="50" charset="-127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나눔고딕" panose="020D0604000000000000" pitchFamily="50" charset="-127"/>
        <a:ea typeface="나눔고딕" panose="020D0604000000000000" pitchFamily="50" charset="-127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나눔고딕" panose="020D0604000000000000" pitchFamily="50" charset="-127"/>
        <a:ea typeface="나눔고딕" panose="020D0604000000000000" pitchFamily="50" charset="-127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나눔고딕" panose="020D0604000000000000" pitchFamily="50" charset="-127"/>
        <a:ea typeface="나눔고딕" panose="020D0604000000000000" pitchFamily="50" charset="-127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638693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AFAAB6C-0585-447D-BBDC-D12E3EB2F91D}"/>
              </a:ext>
            </a:extLst>
          </p:cNvPr>
          <p:cNvSpPr txBox="1"/>
          <p:nvPr userDrawn="1"/>
        </p:nvSpPr>
        <p:spPr>
          <a:xfrm>
            <a:off x="8580833" y="125627"/>
            <a:ext cx="1208985" cy="2923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300" b="1" spc="-150" dirty="0">
                <a:solidFill>
                  <a:schemeClr val="bg1">
                    <a:lumMod val="6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Ⅲ. </a:t>
            </a:r>
            <a:r>
              <a:rPr lang="ko-KR" altLang="en-US" sz="1300" b="1" spc="-150" dirty="0">
                <a:solidFill>
                  <a:schemeClr val="bg1">
                    <a:lumMod val="6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사업수행방안</a:t>
            </a:r>
          </a:p>
        </p:txBody>
      </p:sp>
    </p:spTree>
    <p:extLst>
      <p:ext uri="{BB962C8B-B14F-4D97-AF65-F5344CB8AC3E}">
        <p14:creationId xmlns:p14="http://schemas.microsoft.com/office/powerpoint/2010/main" val="42483365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거버닝O _ 사용방법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그룹 32">
            <a:extLst>
              <a:ext uri="{FF2B5EF4-FFF2-40B4-BE49-F238E27FC236}">
                <a16:creationId xmlns:a16="http://schemas.microsoft.com/office/drawing/2014/main" id="{FB7B8A94-1922-4A42-AFE7-A236408C29A0}"/>
              </a:ext>
            </a:extLst>
          </p:cNvPr>
          <p:cNvGrpSpPr/>
          <p:nvPr userDrawn="1"/>
        </p:nvGrpSpPr>
        <p:grpSpPr>
          <a:xfrm>
            <a:off x="-17500" y="629932"/>
            <a:ext cx="9925900" cy="692170"/>
            <a:chOff x="-17500" y="629932"/>
            <a:chExt cx="9925900" cy="692170"/>
          </a:xfrm>
        </p:grpSpPr>
        <p:sp>
          <p:nvSpPr>
            <p:cNvPr id="34" name="직사각형 33">
              <a:extLst>
                <a:ext uri="{FF2B5EF4-FFF2-40B4-BE49-F238E27FC236}">
                  <a16:creationId xmlns:a16="http://schemas.microsoft.com/office/drawing/2014/main" id="{5473A667-8303-4FB7-9CD9-786A51536CC5}"/>
                </a:ext>
              </a:extLst>
            </p:cNvPr>
            <p:cNvSpPr/>
            <p:nvPr/>
          </p:nvSpPr>
          <p:spPr>
            <a:xfrm>
              <a:off x="0" y="629932"/>
              <a:ext cx="9899650" cy="69071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 dirty="0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grpSp>
          <p:nvGrpSpPr>
            <p:cNvPr id="35" name="그룹 34">
              <a:extLst>
                <a:ext uri="{FF2B5EF4-FFF2-40B4-BE49-F238E27FC236}">
                  <a16:creationId xmlns:a16="http://schemas.microsoft.com/office/drawing/2014/main" id="{876C26BE-1D12-42E8-A9A6-55CFAAF421CF}"/>
                </a:ext>
              </a:extLst>
            </p:cNvPr>
            <p:cNvGrpSpPr/>
            <p:nvPr/>
          </p:nvGrpSpPr>
          <p:grpSpPr>
            <a:xfrm>
              <a:off x="-17500" y="629932"/>
              <a:ext cx="9925900" cy="692170"/>
              <a:chOff x="-19276" y="3832105"/>
              <a:chExt cx="9609671" cy="692170"/>
            </a:xfrm>
          </p:grpSpPr>
          <p:cxnSp>
            <p:nvCxnSpPr>
              <p:cNvPr id="36" name="직선 연결선 35">
                <a:extLst>
                  <a:ext uri="{FF2B5EF4-FFF2-40B4-BE49-F238E27FC236}">
                    <a16:creationId xmlns:a16="http://schemas.microsoft.com/office/drawing/2014/main" id="{CF20D92A-3557-46F7-8740-C22B8474C6B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-19276" y="3832105"/>
                <a:ext cx="9601200" cy="0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직선 연결선 36">
                <a:extLst>
                  <a:ext uri="{FF2B5EF4-FFF2-40B4-BE49-F238E27FC236}">
                    <a16:creationId xmlns:a16="http://schemas.microsoft.com/office/drawing/2014/main" id="{905AEE7E-8141-404C-B942-433F8B4B808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-10805" y="4524275"/>
                <a:ext cx="9601200" cy="0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0" name="텍스트 개체 틀 23">
            <a:extLst>
              <a:ext uri="{FF2B5EF4-FFF2-40B4-BE49-F238E27FC236}">
                <a16:creationId xmlns:a16="http://schemas.microsoft.com/office/drawing/2014/main" id="{9FD6C458-8334-4092-AB33-5BFA96E8222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98514" y="714231"/>
            <a:ext cx="9392050" cy="16914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 marL="0" marR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A50021"/>
              </a:buClr>
              <a:buSzPct val="85000"/>
              <a:buFont typeface="맑은 고딕" pitchFamily="50" charset="-127"/>
              <a:buNone/>
              <a:tabLst/>
              <a:defRPr kumimoji="1" lang="ko-KR" altLang="en-US" sz="1099" b="0" spc="0" dirty="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A50021"/>
              </a:buClr>
              <a:buSzPct val="85000"/>
              <a:buFont typeface="맑은 고딕" pitchFamily="50" charset="-127"/>
              <a:buNone/>
              <a:tabLst/>
              <a:defRPr/>
            </a:pPr>
            <a:r>
              <a:rPr lang="ko-KR" altLang="en-US" dirty="0"/>
              <a:t>화면 설명 입력하는 곳</a:t>
            </a:r>
          </a:p>
        </p:txBody>
      </p:sp>
      <p:sp>
        <p:nvSpPr>
          <p:cNvPr id="21" name="텍스트 개체 틀 21">
            <a:extLst>
              <a:ext uri="{FF2B5EF4-FFF2-40B4-BE49-F238E27FC236}">
                <a16:creationId xmlns:a16="http://schemas.microsoft.com/office/drawing/2014/main" id="{7DCB0473-F2D4-45FC-9FDD-FC4EA318C7A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98410" y="229652"/>
            <a:ext cx="7052993" cy="300117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>
              <a:defRPr kumimoji="1" lang="ko-KR" altLang="en-US" sz="1999" b="1" spc="-150" baseline="0" dirty="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 marL="0" lvl="0" indent="0" fontAlgn="base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ko-KR" altLang="en-US" dirty="0"/>
          </a:p>
        </p:txBody>
      </p:sp>
      <p:sp>
        <p:nvSpPr>
          <p:cNvPr id="28" name="텍스트 개체 틀 4">
            <a:extLst>
              <a:ext uri="{FF2B5EF4-FFF2-40B4-BE49-F238E27FC236}">
                <a16:creationId xmlns:a16="http://schemas.microsoft.com/office/drawing/2014/main" id="{BC81ED6C-63BE-478B-B0F3-828973BCDE83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365960" y="1775805"/>
            <a:ext cx="4101822" cy="13849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marR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85000"/>
              <a:buFontTx/>
              <a:buNone/>
              <a:tabLst/>
              <a:defRPr sz="899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 marL="456926" indent="0">
              <a:buNone/>
              <a:defRPr sz="1199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913851" indent="0">
              <a:buNone/>
              <a:defRPr sz="1099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370777" indent="0">
              <a:buNone/>
              <a:defRPr sz="1049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1827703" indent="0">
              <a:buNone/>
              <a:defRPr sz="1049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</a:lstStyle>
          <a:p>
            <a:pPr marL="0"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85000"/>
              <a:buFontTx/>
              <a:buNone/>
              <a:tabLst/>
            </a:pPr>
            <a:r>
              <a:rPr lang="ko-KR" altLang="en-US" dirty="0"/>
              <a:t>사용방법 내용 입력하는 곳</a:t>
            </a:r>
          </a:p>
        </p:txBody>
      </p:sp>
      <p:sp>
        <p:nvSpPr>
          <p:cNvPr id="38" name="직사각형 37">
            <a:extLst>
              <a:ext uri="{FF2B5EF4-FFF2-40B4-BE49-F238E27FC236}">
                <a16:creationId xmlns:a16="http://schemas.microsoft.com/office/drawing/2014/main" id="{5AA7156E-C7FE-4FA8-9657-90F4C0E6F831}"/>
              </a:ext>
            </a:extLst>
          </p:cNvPr>
          <p:cNvSpPr/>
          <p:nvPr userDrawn="1"/>
        </p:nvSpPr>
        <p:spPr>
          <a:xfrm rot="10800000">
            <a:off x="2702899" y="1320650"/>
            <a:ext cx="2457450" cy="5318275"/>
          </a:xfrm>
          <a:prstGeom prst="rect">
            <a:avLst/>
          </a:prstGeom>
          <a:gradFill>
            <a:gsLst>
              <a:gs pos="10000">
                <a:srgbClr val="E6F3FE">
                  <a:alpha val="0"/>
                </a:srgbClr>
              </a:gs>
              <a:gs pos="0">
                <a:schemeClr val="bg1">
                  <a:lumMod val="75000"/>
                  <a:alpha val="32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9" name="한쪽 모서리가 잘린 사각형 171">
            <a:extLst>
              <a:ext uri="{FF2B5EF4-FFF2-40B4-BE49-F238E27FC236}">
                <a16:creationId xmlns:a16="http://schemas.microsoft.com/office/drawing/2014/main" id="{562F15B6-AF6E-4BBA-BE37-0BAB8D4E682A}"/>
              </a:ext>
            </a:extLst>
          </p:cNvPr>
          <p:cNvSpPr/>
          <p:nvPr userDrawn="1"/>
        </p:nvSpPr>
        <p:spPr bwMode="auto">
          <a:xfrm>
            <a:off x="5167173" y="1469158"/>
            <a:ext cx="1117621" cy="196850"/>
          </a:xfrm>
          <a:prstGeom prst="snip1Rect">
            <a:avLst>
              <a:gd name="adj" fmla="val 35093"/>
            </a:avLst>
          </a:prstGeom>
          <a:solidFill>
            <a:srgbClr val="0167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ts val="800"/>
              </a:lnSpc>
              <a:spcBef>
                <a:spcPts val="0"/>
              </a:spcBef>
              <a:spcAft>
                <a:spcPts val="0"/>
              </a:spcAft>
              <a:buSzPct val="140000"/>
              <a:defRPr/>
            </a:pPr>
            <a:r>
              <a:rPr lang="ko-KR" altLang="en-US" sz="900" b="1" spc="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사용방법</a:t>
            </a:r>
          </a:p>
        </p:txBody>
      </p:sp>
    </p:spTree>
    <p:extLst>
      <p:ext uri="{BB962C8B-B14F-4D97-AF65-F5344CB8AC3E}">
        <p14:creationId xmlns:p14="http://schemas.microsoft.com/office/powerpoint/2010/main" val="6660880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거버닝O _ 사용방법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그룹 32">
            <a:extLst>
              <a:ext uri="{FF2B5EF4-FFF2-40B4-BE49-F238E27FC236}">
                <a16:creationId xmlns:a16="http://schemas.microsoft.com/office/drawing/2014/main" id="{FB7B8A94-1922-4A42-AFE7-A236408C29A0}"/>
              </a:ext>
            </a:extLst>
          </p:cNvPr>
          <p:cNvGrpSpPr/>
          <p:nvPr userDrawn="1"/>
        </p:nvGrpSpPr>
        <p:grpSpPr>
          <a:xfrm>
            <a:off x="-17500" y="629932"/>
            <a:ext cx="9925900" cy="692170"/>
            <a:chOff x="-17500" y="629932"/>
            <a:chExt cx="9925900" cy="692170"/>
          </a:xfrm>
        </p:grpSpPr>
        <p:sp>
          <p:nvSpPr>
            <p:cNvPr id="34" name="직사각형 33">
              <a:extLst>
                <a:ext uri="{FF2B5EF4-FFF2-40B4-BE49-F238E27FC236}">
                  <a16:creationId xmlns:a16="http://schemas.microsoft.com/office/drawing/2014/main" id="{5473A667-8303-4FB7-9CD9-786A51536CC5}"/>
                </a:ext>
              </a:extLst>
            </p:cNvPr>
            <p:cNvSpPr/>
            <p:nvPr/>
          </p:nvSpPr>
          <p:spPr>
            <a:xfrm>
              <a:off x="0" y="629932"/>
              <a:ext cx="9899650" cy="69071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 dirty="0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grpSp>
          <p:nvGrpSpPr>
            <p:cNvPr id="35" name="그룹 34">
              <a:extLst>
                <a:ext uri="{FF2B5EF4-FFF2-40B4-BE49-F238E27FC236}">
                  <a16:creationId xmlns:a16="http://schemas.microsoft.com/office/drawing/2014/main" id="{876C26BE-1D12-42E8-A9A6-55CFAAF421CF}"/>
                </a:ext>
              </a:extLst>
            </p:cNvPr>
            <p:cNvGrpSpPr/>
            <p:nvPr/>
          </p:nvGrpSpPr>
          <p:grpSpPr>
            <a:xfrm>
              <a:off x="-17500" y="629932"/>
              <a:ext cx="9925900" cy="692170"/>
              <a:chOff x="-19276" y="3832105"/>
              <a:chExt cx="9609671" cy="692170"/>
            </a:xfrm>
          </p:grpSpPr>
          <p:cxnSp>
            <p:nvCxnSpPr>
              <p:cNvPr id="36" name="직선 연결선 35">
                <a:extLst>
                  <a:ext uri="{FF2B5EF4-FFF2-40B4-BE49-F238E27FC236}">
                    <a16:creationId xmlns:a16="http://schemas.microsoft.com/office/drawing/2014/main" id="{CF20D92A-3557-46F7-8740-C22B8474C6B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-19276" y="3832105"/>
                <a:ext cx="9601200" cy="0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직선 연결선 36">
                <a:extLst>
                  <a:ext uri="{FF2B5EF4-FFF2-40B4-BE49-F238E27FC236}">
                    <a16:creationId xmlns:a16="http://schemas.microsoft.com/office/drawing/2014/main" id="{905AEE7E-8141-404C-B942-433F8B4B808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-10805" y="4524275"/>
                <a:ext cx="9601200" cy="0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0" name="텍스트 개체 틀 23">
            <a:extLst>
              <a:ext uri="{FF2B5EF4-FFF2-40B4-BE49-F238E27FC236}">
                <a16:creationId xmlns:a16="http://schemas.microsoft.com/office/drawing/2014/main" id="{9FD6C458-8334-4092-AB33-5BFA96E8222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98514" y="714231"/>
            <a:ext cx="9392050" cy="16914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>
              <a:defRPr kumimoji="1" lang="ko-KR" altLang="en-US" sz="1099" b="0" spc="0" dirty="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 marL="0"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A50021"/>
              </a:buClr>
              <a:buSzPct val="85000"/>
              <a:buFont typeface="맑은 고딕" pitchFamily="50" charset="-127"/>
              <a:buNone/>
              <a:tabLst/>
            </a:pPr>
            <a:r>
              <a:rPr lang="ko-KR" altLang="en-US" dirty="0"/>
              <a:t>화면 설명 입력하는 곳</a:t>
            </a:r>
          </a:p>
        </p:txBody>
      </p:sp>
      <p:sp>
        <p:nvSpPr>
          <p:cNvPr id="21" name="텍스트 개체 틀 21">
            <a:extLst>
              <a:ext uri="{FF2B5EF4-FFF2-40B4-BE49-F238E27FC236}">
                <a16:creationId xmlns:a16="http://schemas.microsoft.com/office/drawing/2014/main" id="{7DCB0473-F2D4-45FC-9FDD-FC4EA318C7A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98410" y="229652"/>
            <a:ext cx="7052993" cy="300117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>
              <a:defRPr kumimoji="1" lang="ko-KR" altLang="en-US" sz="1999" b="1" spc="-150" baseline="0" dirty="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 marL="0" lvl="0" indent="0" fontAlgn="base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ko-KR" altLang="en-US" dirty="0"/>
          </a:p>
        </p:txBody>
      </p:sp>
      <p:sp>
        <p:nvSpPr>
          <p:cNvPr id="38" name="직사각형 37">
            <a:extLst>
              <a:ext uri="{FF2B5EF4-FFF2-40B4-BE49-F238E27FC236}">
                <a16:creationId xmlns:a16="http://schemas.microsoft.com/office/drawing/2014/main" id="{5AA7156E-C7FE-4FA8-9657-90F4C0E6F831}"/>
              </a:ext>
            </a:extLst>
          </p:cNvPr>
          <p:cNvSpPr/>
          <p:nvPr userDrawn="1"/>
        </p:nvSpPr>
        <p:spPr>
          <a:xfrm rot="10800000">
            <a:off x="2702899" y="1320650"/>
            <a:ext cx="2457450" cy="5318275"/>
          </a:xfrm>
          <a:prstGeom prst="rect">
            <a:avLst/>
          </a:prstGeom>
          <a:gradFill>
            <a:gsLst>
              <a:gs pos="10000">
                <a:srgbClr val="E6F3FE">
                  <a:alpha val="0"/>
                </a:srgbClr>
              </a:gs>
              <a:gs pos="0">
                <a:schemeClr val="bg1">
                  <a:lumMod val="75000"/>
                  <a:alpha val="32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9" name="한쪽 모서리가 잘린 사각형 171">
            <a:extLst>
              <a:ext uri="{FF2B5EF4-FFF2-40B4-BE49-F238E27FC236}">
                <a16:creationId xmlns:a16="http://schemas.microsoft.com/office/drawing/2014/main" id="{562F15B6-AF6E-4BBA-BE37-0BAB8D4E682A}"/>
              </a:ext>
            </a:extLst>
          </p:cNvPr>
          <p:cNvSpPr/>
          <p:nvPr userDrawn="1"/>
        </p:nvSpPr>
        <p:spPr bwMode="auto">
          <a:xfrm>
            <a:off x="5167173" y="1469158"/>
            <a:ext cx="1117621" cy="196850"/>
          </a:xfrm>
          <a:prstGeom prst="snip1Rect">
            <a:avLst>
              <a:gd name="adj" fmla="val 35093"/>
            </a:avLst>
          </a:prstGeom>
          <a:solidFill>
            <a:srgbClr val="7CBD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ts val="800"/>
              </a:lnSpc>
              <a:spcBef>
                <a:spcPts val="0"/>
              </a:spcBef>
              <a:spcAft>
                <a:spcPts val="0"/>
              </a:spcAft>
              <a:buSzPct val="140000"/>
              <a:defRPr/>
            </a:pPr>
            <a:r>
              <a:rPr lang="ko-KR" altLang="en-US" sz="900" b="1" spc="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업무흐름</a:t>
            </a:r>
          </a:p>
        </p:txBody>
      </p:sp>
      <p:sp>
        <p:nvSpPr>
          <p:cNvPr id="15" name="텍스트 개체 틀 4">
            <a:extLst>
              <a:ext uri="{FF2B5EF4-FFF2-40B4-BE49-F238E27FC236}">
                <a16:creationId xmlns:a16="http://schemas.microsoft.com/office/drawing/2014/main" id="{4519E840-8710-422B-9B26-C3530BFD7FE4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365960" y="2682013"/>
            <a:ext cx="4101822" cy="13849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marR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85000"/>
              <a:buFontTx/>
              <a:buNone/>
              <a:tabLst/>
              <a:defRPr sz="899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 marL="456926" indent="0">
              <a:buNone/>
              <a:defRPr sz="1199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913851" indent="0">
              <a:buNone/>
              <a:defRPr sz="1099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370777" indent="0">
              <a:buNone/>
              <a:defRPr sz="1049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1827703" indent="0">
              <a:buNone/>
              <a:defRPr sz="1049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</a:lstStyle>
          <a:p>
            <a:pPr marL="0"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85000"/>
              <a:buFontTx/>
              <a:buNone/>
              <a:tabLst/>
            </a:pPr>
            <a:r>
              <a:rPr lang="ko-KR" altLang="en-US" dirty="0"/>
              <a:t>사용방법 내용 입력하는 곳</a:t>
            </a:r>
          </a:p>
        </p:txBody>
      </p:sp>
      <p:sp>
        <p:nvSpPr>
          <p:cNvPr id="16" name="한쪽 모서리가 잘린 사각형 171">
            <a:extLst>
              <a:ext uri="{FF2B5EF4-FFF2-40B4-BE49-F238E27FC236}">
                <a16:creationId xmlns:a16="http://schemas.microsoft.com/office/drawing/2014/main" id="{AE99E908-1462-41F0-88FB-193F426AB7E5}"/>
              </a:ext>
            </a:extLst>
          </p:cNvPr>
          <p:cNvSpPr/>
          <p:nvPr userDrawn="1"/>
        </p:nvSpPr>
        <p:spPr bwMode="auto">
          <a:xfrm>
            <a:off x="5167173" y="2382748"/>
            <a:ext cx="1117621" cy="196850"/>
          </a:xfrm>
          <a:prstGeom prst="snip1Rect">
            <a:avLst>
              <a:gd name="adj" fmla="val 35093"/>
            </a:avLst>
          </a:prstGeom>
          <a:solidFill>
            <a:srgbClr val="0167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ts val="800"/>
              </a:lnSpc>
              <a:spcBef>
                <a:spcPts val="0"/>
              </a:spcBef>
              <a:spcAft>
                <a:spcPts val="0"/>
              </a:spcAft>
              <a:buSzPct val="140000"/>
              <a:defRPr/>
            </a:pPr>
            <a:r>
              <a:rPr lang="ko-KR" altLang="en-US" sz="900" b="1" spc="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사용방법</a:t>
            </a:r>
          </a:p>
        </p:txBody>
      </p:sp>
    </p:spTree>
    <p:extLst>
      <p:ext uri="{BB962C8B-B14F-4D97-AF65-F5344CB8AC3E}">
        <p14:creationId xmlns:p14="http://schemas.microsoft.com/office/powerpoint/2010/main" val="17091324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거버닝O _ 사용방법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그룹 32">
            <a:extLst>
              <a:ext uri="{FF2B5EF4-FFF2-40B4-BE49-F238E27FC236}">
                <a16:creationId xmlns:a16="http://schemas.microsoft.com/office/drawing/2014/main" id="{FB7B8A94-1922-4A42-AFE7-A236408C29A0}"/>
              </a:ext>
            </a:extLst>
          </p:cNvPr>
          <p:cNvGrpSpPr/>
          <p:nvPr userDrawn="1"/>
        </p:nvGrpSpPr>
        <p:grpSpPr>
          <a:xfrm>
            <a:off x="-17500" y="629932"/>
            <a:ext cx="9925900" cy="692170"/>
            <a:chOff x="-17500" y="629932"/>
            <a:chExt cx="9925900" cy="692170"/>
          </a:xfrm>
        </p:grpSpPr>
        <p:sp>
          <p:nvSpPr>
            <p:cNvPr id="34" name="직사각형 33">
              <a:extLst>
                <a:ext uri="{FF2B5EF4-FFF2-40B4-BE49-F238E27FC236}">
                  <a16:creationId xmlns:a16="http://schemas.microsoft.com/office/drawing/2014/main" id="{5473A667-8303-4FB7-9CD9-786A51536CC5}"/>
                </a:ext>
              </a:extLst>
            </p:cNvPr>
            <p:cNvSpPr/>
            <p:nvPr/>
          </p:nvSpPr>
          <p:spPr>
            <a:xfrm>
              <a:off x="0" y="629932"/>
              <a:ext cx="9899650" cy="69071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 dirty="0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grpSp>
          <p:nvGrpSpPr>
            <p:cNvPr id="35" name="그룹 34">
              <a:extLst>
                <a:ext uri="{FF2B5EF4-FFF2-40B4-BE49-F238E27FC236}">
                  <a16:creationId xmlns:a16="http://schemas.microsoft.com/office/drawing/2014/main" id="{876C26BE-1D12-42E8-A9A6-55CFAAF421CF}"/>
                </a:ext>
              </a:extLst>
            </p:cNvPr>
            <p:cNvGrpSpPr/>
            <p:nvPr userDrawn="1"/>
          </p:nvGrpSpPr>
          <p:grpSpPr>
            <a:xfrm>
              <a:off x="-17500" y="629932"/>
              <a:ext cx="9925900" cy="692170"/>
              <a:chOff x="-19276" y="3832105"/>
              <a:chExt cx="9609671" cy="692170"/>
            </a:xfrm>
          </p:grpSpPr>
          <p:cxnSp>
            <p:nvCxnSpPr>
              <p:cNvPr id="36" name="직선 연결선 35">
                <a:extLst>
                  <a:ext uri="{FF2B5EF4-FFF2-40B4-BE49-F238E27FC236}">
                    <a16:creationId xmlns:a16="http://schemas.microsoft.com/office/drawing/2014/main" id="{CF20D92A-3557-46F7-8740-C22B8474C6BE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-19276" y="3832105"/>
                <a:ext cx="9601200" cy="0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직선 연결선 36">
                <a:extLst>
                  <a:ext uri="{FF2B5EF4-FFF2-40B4-BE49-F238E27FC236}">
                    <a16:creationId xmlns:a16="http://schemas.microsoft.com/office/drawing/2014/main" id="{905AEE7E-8141-404C-B942-433F8B4B808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-10805" y="4524275"/>
                <a:ext cx="9601200" cy="0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0" name="텍스트 개체 틀 23">
            <a:extLst>
              <a:ext uri="{FF2B5EF4-FFF2-40B4-BE49-F238E27FC236}">
                <a16:creationId xmlns:a16="http://schemas.microsoft.com/office/drawing/2014/main" id="{9FD6C458-8334-4092-AB33-5BFA96E8222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98514" y="714231"/>
            <a:ext cx="9392050" cy="16914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>
              <a:defRPr kumimoji="1" lang="ko-KR" altLang="en-US" sz="1099" b="0" spc="0" dirty="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 marL="0"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A50021"/>
              </a:buClr>
              <a:buSzPct val="85000"/>
              <a:buFont typeface="맑은 고딕" pitchFamily="50" charset="-127"/>
              <a:buNone/>
              <a:tabLst/>
            </a:pPr>
            <a:r>
              <a:rPr lang="ko-KR" altLang="en-US" dirty="0"/>
              <a:t>화면 설명 입력하는 곳</a:t>
            </a:r>
          </a:p>
        </p:txBody>
      </p:sp>
      <p:sp>
        <p:nvSpPr>
          <p:cNvPr id="21" name="텍스트 개체 틀 21">
            <a:extLst>
              <a:ext uri="{FF2B5EF4-FFF2-40B4-BE49-F238E27FC236}">
                <a16:creationId xmlns:a16="http://schemas.microsoft.com/office/drawing/2014/main" id="{7DCB0473-F2D4-45FC-9FDD-FC4EA318C7A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98410" y="229652"/>
            <a:ext cx="7052993" cy="300117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>
              <a:defRPr kumimoji="1" lang="ko-KR" altLang="en-US" sz="1999" b="1" spc="-150" baseline="0" dirty="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 marL="0" lvl="0" indent="0" fontAlgn="base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ko-KR" altLang="en-US" dirty="0"/>
          </a:p>
        </p:txBody>
      </p:sp>
      <p:sp>
        <p:nvSpPr>
          <p:cNvPr id="38" name="직사각형 37">
            <a:extLst>
              <a:ext uri="{FF2B5EF4-FFF2-40B4-BE49-F238E27FC236}">
                <a16:creationId xmlns:a16="http://schemas.microsoft.com/office/drawing/2014/main" id="{5AA7156E-C7FE-4FA8-9657-90F4C0E6F831}"/>
              </a:ext>
            </a:extLst>
          </p:cNvPr>
          <p:cNvSpPr/>
          <p:nvPr userDrawn="1"/>
        </p:nvSpPr>
        <p:spPr>
          <a:xfrm rot="10800000">
            <a:off x="2702899" y="1320650"/>
            <a:ext cx="2457450" cy="5318275"/>
          </a:xfrm>
          <a:prstGeom prst="rect">
            <a:avLst/>
          </a:prstGeom>
          <a:gradFill>
            <a:gsLst>
              <a:gs pos="10000">
                <a:srgbClr val="E6F3FE">
                  <a:alpha val="0"/>
                </a:srgbClr>
              </a:gs>
              <a:gs pos="0">
                <a:schemeClr val="bg1">
                  <a:lumMod val="75000"/>
                  <a:alpha val="32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9" name="한쪽 모서리가 잘린 사각형 171">
            <a:extLst>
              <a:ext uri="{FF2B5EF4-FFF2-40B4-BE49-F238E27FC236}">
                <a16:creationId xmlns:a16="http://schemas.microsoft.com/office/drawing/2014/main" id="{562F15B6-AF6E-4BBA-BE37-0BAB8D4E682A}"/>
              </a:ext>
            </a:extLst>
          </p:cNvPr>
          <p:cNvSpPr/>
          <p:nvPr userDrawn="1"/>
        </p:nvSpPr>
        <p:spPr bwMode="auto">
          <a:xfrm>
            <a:off x="5167173" y="1469158"/>
            <a:ext cx="1117621" cy="196850"/>
          </a:xfrm>
          <a:prstGeom prst="snip1Rect">
            <a:avLst>
              <a:gd name="adj" fmla="val 35093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ts val="800"/>
              </a:lnSpc>
              <a:spcBef>
                <a:spcPts val="0"/>
              </a:spcBef>
              <a:spcAft>
                <a:spcPts val="0"/>
              </a:spcAft>
              <a:buSzPct val="140000"/>
              <a:defRPr/>
            </a:pPr>
            <a:r>
              <a:rPr lang="ko-KR" altLang="en-US" sz="900" b="1" spc="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연관프로세스</a:t>
            </a:r>
          </a:p>
        </p:txBody>
      </p:sp>
      <p:sp>
        <p:nvSpPr>
          <p:cNvPr id="15" name="텍스트 개체 틀 4">
            <a:extLst>
              <a:ext uri="{FF2B5EF4-FFF2-40B4-BE49-F238E27FC236}">
                <a16:creationId xmlns:a16="http://schemas.microsoft.com/office/drawing/2014/main" id="{4519E840-8710-422B-9B26-C3530BFD7FE4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365960" y="2682013"/>
            <a:ext cx="4101822" cy="13849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marR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85000"/>
              <a:buFontTx/>
              <a:buNone/>
              <a:tabLst/>
              <a:defRPr sz="899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 marL="456926" indent="0">
              <a:buNone/>
              <a:defRPr sz="1199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913851" indent="0">
              <a:buNone/>
              <a:defRPr sz="1099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370777" indent="0">
              <a:buNone/>
              <a:defRPr sz="1049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1827703" indent="0">
              <a:buNone/>
              <a:defRPr sz="1049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</a:lstStyle>
          <a:p>
            <a:pPr marL="0"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85000"/>
              <a:buFontTx/>
              <a:buNone/>
              <a:tabLst/>
            </a:pPr>
            <a:r>
              <a:rPr lang="ko-KR" altLang="en-US" dirty="0"/>
              <a:t>사용방법 내용 입력하는 곳</a:t>
            </a:r>
          </a:p>
        </p:txBody>
      </p:sp>
      <p:sp>
        <p:nvSpPr>
          <p:cNvPr id="16" name="한쪽 모서리가 잘린 사각형 171">
            <a:extLst>
              <a:ext uri="{FF2B5EF4-FFF2-40B4-BE49-F238E27FC236}">
                <a16:creationId xmlns:a16="http://schemas.microsoft.com/office/drawing/2014/main" id="{AE99E908-1462-41F0-88FB-193F426AB7E5}"/>
              </a:ext>
            </a:extLst>
          </p:cNvPr>
          <p:cNvSpPr/>
          <p:nvPr userDrawn="1"/>
        </p:nvSpPr>
        <p:spPr bwMode="auto">
          <a:xfrm>
            <a:off x="5167173" y="2382748"/>
            <a:ext cx="1117621" cy="196850"/>
          </a:xfrm>
          <a:prstGeom prst="snip1Rect">
            <a:avLst>
              <a:gd name="adj" fmla="val 35093"/>
            </a:avLst>
          </a:prstGeom>
          <a:solidFill>
            <a:srgbClr val="0167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ts val="800"/>
              </a:lnSpc>
              <a:spcBef>
                <a:spcPts val="0"/>
              </a:spcBef>
              <a:spcAft>
                <a:spcPts val="0"/>
              </a:spcAft>
              <a:buSzPct val="140000"/>
              <a:defRPr/>
            </a:pPr>
            <a:r>
              <a:rPr lang="ko-KR" altLang="en-US" sz="900" b="1" spc="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사용방법</a:t>
            </a:r>
          </a:p>
        </p:txBody>
      </p:sp>
    </p:spTree>
    <p:extLst>
      <p:ext uri="{BB962C8B-B14F-4D97-AF65-F5344CB8AC3E}">
        <p14:creationId xmlns:p14="http://schemas.microsoft.com/office/powerpoint/2010/main" val="30078404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거버닝O _ 사용방법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6" name="직선 연결선 35">
            <a:extLst>
              <a:ext uri="{FF2B5EF4-FFF2-40B4-BE49-F238E27FC236}">
                <a16:creationId xmlns:a16="http://schemas.microsoft.com/office/drawing/2014/main" id="{CF20D92A-3557-46F7-8740-C22B8474C6BE}"/>
              </a:ext>
            </a:extLst>
          </p:cNvPr>
          <p:cNvCxnSpPr>
            <a:cxnSpLocks/>
          </p:cNvCxnSpPr>
          <p:nvPr/>
        </p:nvCxnSpPr>
        <p:spPr>
          <a:xfrm>
            <a:off x="-17500" y="629932"/>
            <a:ext cx="9917150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텍스트 개체 틀 21">
            <a:extLst>
              <a:ext uri="{FF2B5EF4-FFF2-40B4-BE49-F238E27FC236}">
                <a16:creationId xmlns:a16="http://schemas.microsoft.com/office/drawing/2014/main" id="{7DCB0473-F2D4-45FC-9FDD-FC4EA318C7A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98410" y="229652"/>
            <a:ext cx="7052993" cy="300117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>
              <a:defRPr kumimoji="1" lang="ko-KR" altLang="en-US" sz="1999" b="1" spc="-150" baseline="0" dirty="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 marL="0" lvl="0" indent="0" fontAlgn="base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ko-KR" altLang="en-US" dirty="0"/>
          </a:p>
        </p:txBody>
      </p:sp>
      <p:sp>
        <p:nvSpPr>
          <p:cNvPr id="28" name="텍스트 개체 틀 4">
            <a:extLst>
              <a:ext uri="{FF2B5EF4-FFF2-40B4-BE49-F238E27FC236}">
                <a16:creationId xmlns:a16="http://schemas.microsoft.com/office/drawing/2014/main" id="{BC81ED6C-63BE-478B-B0F3-828973BCDE83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365960" y="1090005"/>
            <a:ext cx="4101822" cy="13849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marR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85000"/>
              <a:buFontTx/>
              <a:buNone/>
              <a:tabLst/>
              <a:defRPr sz="899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 marL="456926" indent="0">
              <a:buNone/>
              <a:defRPr sz="1199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913851" indent="0">
              <a:buNone/>
              <a:defRPr sz="1099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370777" indent="0">
              <a:buNone/>
              <a:defRPr sz="1049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1827703" indent="0">
              <a:buNone/>
              <a:defRPr sz="1049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</a:lstStyle>
          <a:p>
            <a:pPr marL="0"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85000"/>
              <a:buFontTx/>
              <a:buNone/>
              <a:tabLst/>
            </a:pPr>
            <a:r>
              <a:rPr lang="ko-KR" altLang="en-US" dirty="0"/>
              <a:t>사용방법 내용 입력하는 곳</a:t>
            </a:r>
          </a:p>
        </p:txBody>
      </p:sp>
      <p:sp>
        <p:nvSpPr>
          <p:cNvPr id="38" name="직사각형 37">
            <a:extLst>
              <a:ext uri="{FF2B5EF4-FFF2-40B4-BE49-F238E27FC236}">
                <a16:creationId xmlns:a16="http://schemas.microsoft.com/office/drawing/2014/main" id="{5AA7156E-C7FE-4FA8-9657-90F4C0E6F831}"/>
              </a:ext>
            </a:extLst>
          </p:cNvPr>
          <p:cNvSpPr/>
          <p:nvPr userDrawn="1"/>
        </p:nvSpPr>
        <p:spPr>
          <a:xfrm rot="10800000">
            <a:off x="2702899" y="629931"/>
            <a:ext cx="2457450" cy="6008993"/>
          </a:xfrm>
          <a:prstGeom prst="rect">
            <a:avLst/>
          </a:prstGeom>
          <a:gradFill>
            <a:gsLst>
              <a:gs pos="10000">
                <a:srgbClr val="E6F3FE">
                  <a:alpha val="0"/>
                </a:srgbClr>
              </a:gs>
              <a:gs pos="0">
                <a:schemeClr val="bg1">
                  <a:lumMod val="75000"/>
                  <a:alpha val="32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9" name="한쪽 모서리가 잘린 사각형 171">
            <a:extLst>
              <a:ext uri="{FF2B5EF4-FFF2-40B4-BE49-F238E27FC236}">
                <a16:creationId xmlns:a16="http://schemas.microsoft.com/office/drawing/2014/main" id="{562F15B6-AF6E-4BBA-BE37-0BAB8D4E682A}"/>
              </a:ext>
            </a:extLst>
          </p:cNvPr>
          <p:cNvSpPr/>
          <p:nvPr userDrawn="1"/>
        </p:nvSpPr>
        <p:spPr bwMode="auto">
          <a:xfrm>
            <a:off x="5167173" y="783358"/>
            <a:ext cx="1117621" cy="196850"/>
          </a:xfrm>
          <a:prstGeom prst="snip1Rect">
            <a:avLst>
              <a:gd name="adj" fmla="val 35093"/>
            </a:avLst>
          </a:prstGeom>
          <a:solidFill>
            <a:srgbClr val="0167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ts val="800"/>
              </a:lnSpc>
              <a:spcBef>
                <a:spcPts val="0"/>
              </a:spcBef>
              <a:spcAft>
                <a:spcPts val="0"/>
              </a:spcAft>
              <a:buSzPct val="140000"/>
              <a:defRPr/>
            </a:pPr>
            <a:r>
              <a:rPr lang="ko-KR" altLang="en-US" sz="900" b="1" spc="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사용방법</a:t>
            </a:r>
          </a:p>
        </p:txBody>
      </p:sp>
    </p:spTree>
    <p:extLst>
      <p:ext uri="{BB962C8B-B14F-4D97-AF65-F5344CB8AC3E}">
        <p14:creationId xmlns:p14="http://schemas.microsoft.com/office/powerpoint/2010/main" val="19247472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868901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slideLayout" Target="../slideLayouts/slideLayout4.xml"/><Relationship Id="rId7" Type="http://schemas.openxmlformats.org/officeDocument/2006/relationships/image" Target="../media/image6.png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6.xml"/><Relationship Id="rId4" Type="http://schemas.openxmlformats.org/officeDocument/2006/relationships/slideLayout" Target="../slideLayouts/slideLayout5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" name="그림 105">
            <a:extLst>
              <a:ext uri="{FF2B5EF4-FFF2-40B4-BE49-F238E27FC236}">
                <a16:creationId xmlns:a16="http://schemas.microsoft.com/office/drawing/2014/main" id="{4AD22ACB-962A-4B7A-8517-D7FDD577E5E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" t="8688" r="39005" b="485"/>
          <a:stretch/>
        </p:blipFill>
        <p:spPr>
          <a:xfrm>
            <a:off x="-1713" y="1526851"/>
            <a:ext cx="1530029" cy="1521057"/>
          </a:xfrm>
          <a:prstGeom prst="rect">
            <a:avLst/>
          </a:prstGeom>
        </p:spPr>
      </p:pic>
      <p:pic>
        <p:nvPicPr>
          <p:cNvPr id="107" name="그림 106">
            <a:extLst>
              <a:ext uri="{FF2B5EF4-FFF2-40B4-BE49-F238E27FC236}">
                <a16:creationId xmlns:a16="http://schemas.microsoft.com/office/drawing/2014/main" id="{F096C1A0-5C24-4060-8B7A-EE9E7509CBB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530" t="1" r="17785" b="10056"/>
          <a:stretch/>
        </p:blipFill>
        <p:spPr>
          <a:xfrm>
            <a:off x="1520259" y="-11063"/>
            <a:ext cx="1524001" cy="1535206"/>
          </a:xfrm>
          <a:prstGeom prst="rect">
            <a:avLst/>
          </a:prstGeom>
        </p:spPr>
      </p:pic>
      <p:grpSp>
        <p:nvGrpSpPr>
          <p:cNvPr id="108" name="그룹 1">
            <a:extLst>
              <a:ext uri="{FF2B5EF4-FFF2-40B4-BE49-F238E27FC236}">
                <a16:creationId xmlns:a16="http://schemas.microsoft.com/office/drawing/2014/main" id="{241481E4-38FA-4637-9574-6028A594D999}"/>
              </a:ext>
            </a:extLst>
          </p:cNvPr>
          <p:cNvGrpSpPr>
            <a:grpSpLocks/>
          </p:cNvGrpSpPr>
          <p:nvPr userDrawn="1"/>
        </p:nvGrpSpPr>
        <p:grpSpPr bwMode="auto">
          <a:xfrm>
            <a:off x="-263525" y="0"/>
            <a:ext cx="4832350" cy="5129213"/>
            <a:chOff x="-264283" y="0"/>
            <a:chExt cx="4832683" cy="5129456"/>
          </a:xfrm>
        </p:grpSpPr>
        <p:grpSp>
          <p:nvGrpSpPr>
            <p:cNvPr id="109" name="그룹 6">
              <a:extLst>
                <a:ext uri="{FF2B5EF4-FFF2-40B4-BE49-F238E27FC236}">
                  <a16:creationId xmlns:a16="http://schemas.microsoft.com/office/drawing/2014/main" id="{7295293F-0E4A-4C0F-9B93-CF0281B38F5F}"/>
                </a:ext>
              </a:extLst>
            </p:cNvPr>
            <p:cNvGrpSpPr>
              <a:grpSpLocks/>
            </p:cNvGrpSpPr>
            <p:nvPr userDrawn="1"/>
          </p:nvGrpSpPr>
          <p:grpSpPr bwMode="auto">
            <a:xfrm>
              <a:off x="-740" y="0"/>
              <a:ext cx="4569140" cy="4565865"/>
              <a:chOff x="-740" y="0"/>
              <a:chExt cx="4569140" cy="4565865"/>
            </a:xfrm>
          </p:grpSpPr>
          <p:pic>
            <p:nvPicPr>
              <p:cNvPr id="187" name="Picture 4" descr="C:\Users\1516960\Desktop\업무\170424_김지현M_청주대학교\청\표지14.jpg">
                <a:extLst>
                  <a:ext uri="{FF2B5EF4-FFF2-40B4-BE49-F238E27FC236}">
                    <a16:creationId xmlns:a16="http://schemas.microsoft.com/office/drawing/2014/main" id="{9E464A2E-4412-433F-A551-F067E6FAF9B1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5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1522800" cy="15228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88" name="직각 삼각형 187">
                <a:extLst>
                  <a:ext uri="{FF2B5EF4-FFF2-40B4-BE49-F238E27FC236}">
                    <a16:creationId xmlns:a16="http://schemas.microsoft.com/office/drawing/2014/main" id="{698579F1-07B6-4EF2-8E91-6A9507642A04}"/>
                  </a:ext>
                </a:extLst>
              </p:cNvPr>
              <p:cNvSpPr>
                <a:spLocks/>
              </p:cNvSpPr>
              <p:nvPr/>
            </p:nvSpPr>
            <p:spPr>
              <a:xfrm rot="5400000">
                <a:off x="2453" y="3043364"/>
                <a:ext cx="1522484" cy="1522518"/>
              </a:xfrm>
              <a:prstGeom prst="rtTriangle">
                <a:avLst/>
              </a:prstGeom>
              <a:solidFill>
                <a:srgbClr val="78BE2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latin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dirty="0"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  <p:sp>
            <p:nvSpPr>
              <p:cNvPr id="189" name="직각 삼각형 188">
                <a:extLst>
                  <a:ext uri="{FF2B5EF4-FFF2-40B4-BE49-F238E27FC236}">
                    <a16:creationId xmlns:a16="http://schemas.microsoft.com/office/drawing/2014/main" id="{BB37ED5B-47F4-4FAD-B030-7F6582B6C23A}"/>
                  </a:ext>
                </a:extLst>
              </p:cNvPr>
              <p:cNvSpPr>
                <a:spLocks/>
              </p:cNvSpPr>
              <p:nvPr/>
            </p:nvSpPr>
            <p:spPr>
              <a:xfrm rot="5400000">
                <a:off x="864" y="-15"/>
                <a:ext cx="1522485" cy="1522517"/>
              </a:xfrm>
              <a:prstGeom prst="rtTriangle">
                <a:avLst/>
              </a:prstGeom>
              <a:solidFill>
                <a:srgbClr val="00633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latin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dirty="0"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  <p:sp>
            <p:nvSpPr>
              <p:cNvPr id="190" name="직각 삼각형 189">
                <a:extLst>
                  <a:ext uri="{FF2B5EF4-FFF2-40B4-BE49-F238E27FC236}">
                    <a16:creationId xmlns:a16="http://schemas.microsoft.com/office/drawing/2014/main" id="{C7D78B80-FC96-4DBE-A995-433D977E3A15}"/>
                  </a:ext>
                </a:extLst>
              </p:cNvPr>
              <p:cNvSpPr>
                <a:spLocks/>
              </p:cNvSpPr>
              <p:nvPr/>
            </p:nvSpPr>
            <p:spPr>
              <a:xfrm rot="5400000">
                <a:off x="3045899" y="-15"/>
                <a:ext cx="1522485" cy="1522517"/>
              </a:xfrm>
              <a:prstGeom prst="rtTriangle">
                <a:avLst/>
              </a:prstGeom>
              <a:solidFill>
                <a:srgbClr val="EAEAE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latin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dirty="0"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  <p:sp>
            <p:nvSpPr>
              <p:cNvPr id="191" name="직각 삼각형 190">
                <a:extLst>
                  <a:ext uri="{FF2B5EF4-FFF2-40B4-BE49-F238E27FC236}">
                    <a16:creationId xmlns:a16="http://schemas.microsoft.com/office/drawing/2014/main" id="{46BFCF86-8F88-4A6B-9415-66D0227E452F}"/>
                  </a:ext>
                </a:extLst>
              </p:cNvPr>
              <p:cNvSpPr/>
              <p:nvPr/>
            </p:nvSpPr>
            <p:spPr>
              <a:xfrm rot="16200000">
                <a:off x="71" y="1521674"/>
                <a:ext cx="1522484" cy="1524105"/>
              </a:xfrm>
              <a:prstGeom prst="rtTriangle">
                <a:avLst/>
              </a:prstGeom>
              <a:blipFill>
                <a:blip r:embed="rId6"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latin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dirty="0"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  <p:sp>
            <p:nvSpPr>
              <p:cNvPr id="192" name="직각 삼각형 191">
                <a:extLst>
                  <a:ext uri="{FF2B5EF4-FFF2-40B4-BE49-F238E27FC236}">
                    <a16:creationId xmlns:a16="http://schemas.microsoft.com/office/drawing/2014/main" id="{B5B09A85-DA54-4FE5-B0DD-7210093BEE3C}"/>
                  </a:ext>
                </a:extLst>
              </p:cNvPr>
              <p:cNvSpPr>
                <a:spLocks/>
              </p:cNvSpPr>
              <p:nvPr userDrawn="1"/>
            </p:nvSpPr>
            <p:spPr>
              <a:xfrm rot="5400000">
                <a:off x="1524969" y="1520881"/>
                <a:ext cx="1522485" cy="1522517"/>
              </a:xfrm>
              <a:prstGeom prst="rtTriangle">
                <a:avLst/>
              </a:prstGeom>
              <a:solidFill>
                <a:srgbClr val="EAEAE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latin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dirty="0"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</p:grpSp>
        <p:grpSp>
          <p:nvGrpSpPr>
            <p:cNvPr id="110" name="그룹 7">
              <a:extLst>
                <a:ext uri="{FF2B5EF4-FFF2-40B4-BE49-F238E27FC236}">
                  <a16:creationId xmlns:a16="http://schemas.microsoft.com/office/drawing/2014/main" id="{DD472D38-0D27-48F1-9612-0985706C84DB}"/>
                </a:ext>
              </a:extLst>
            </p:cNvPr>
            <p:cNvGrpSpPr>
              <a:grpSpLocks/>
            </p:cNvGrpSpPr>
            <p:nvPr userDrawn="1"/>
          </p:nvGrpSpPr>
          <p:grpSpPr bwMode="auto">
            <a:xfrm>
              <a:off x="-264283" y="1843378"/>
              <a:ext cx="3672548" cy="3286078"/>
              <a:chOff x="-871108" y="5545640"/>
              <a:chExt cx="4991271" cy="4466029"/>
            </a:xfrm>
          </p:grpSpPr>
          <p:grpSp>
            <p:nvGrpSpPr>
              <p:cNvPr id="111" name="Group 5">
                <a:extLst>
                  <a:ext uri="{FF2B5EF4-FFF2-40B4-BE49-F238E27FC236}">
                    <a16:creationId xmlns:a16="http://schemas.microsoft.com/office/drawing/2014/main" id="{6BDE14E4-0699-4B3E-8EBF-10D964AE3056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 rot="1064155">
                <a:off x="-871108" y="5870509"/>
                <a:ext cx="4168405" cy="4141160"/>
                <a:chOff x="-1307" y="-919"/>
                <a:chExt cx="5814" cy="5776"/>
              </a:xfrm>
              <a:solidFill>
                <a:srgbClr val="D1D1D1">
                  <a:alpha val="50196"/>
                </a:srgbClr>
              </a:solidFill>
            </p:grpSpPr>
            <p:sp>
              <p:nvSpPr>
                <p:cNvPr id="150" name="Freeform 6">
                  <a:extLst>
                    <a:ext uri="{FF2B5EF4-FFF2-40B4-BE49-F238E27FC236}">
                      <a16:creationId xmlns:a16="http://schemas.microsoft.com/office/drawing/2014/main" id="{9716A25C-98B6-4104-A6C7-3C7382FC6E0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27" y="-763"/>
                  <a:ext cx="2360" cy="1578"/>
                </a:xfrm>
                <a:custGeom>
                  <a:avLst/>
                  <a:gdLst>
                    <a:gd name="T0" fmla="*/ 1338 w 2360"/>
                    <a:gd name="T1" fmla="*/ 0 h 1578"/>
                    <a:gd name="T2" fmla="*/ 2360 w 2360"/>
                    <a:gd name="T3" fmla="*/ 1574 h 1578"/>
                    <a:gd name="T4" fmla="*/ 2354 w 2360"/>
                    <a:gd name="T5" fmla="*/ 1576 h 1578"/>
                    <a:gd name="T6" fmla="*/ 1336 w 2360"/>
                    <a:gd name="T7" fmla="*/ 10 h 1578"/>
                    <a:gd name="T8" fmla="*/ 4 w 2360"/>
                    <a:gd name="T9" fmla="*/ 1578 h 1578"/>
                    <a:gd name="T10" fmla="*/ 0 w 2360"/>
                    <a:gd name="T11" fmla="*/ 1572 h 1578"/>
                    <a:gd name="T12" fmla="*/ 1338 w 2360"/>
                    <a:gd name="T13" fmla="*/ 0 h 1578"/>
                    <a:gd name="T14" fmla="*/ 1338 w 2360"/>
                    <a:gd name="T15" fmla="*/ 0 h 15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2360" h="1578">
                      <a:moveTo>
                        <a:pt x="1338" y="0"/>
                      </a:moveTo>
                      <a:lnTo>
                        <a:pt x="2360" y="1574"/>
                      </a:lnTo>
                      <a:lnTo>
                        <a:pt x="2354" y="1576"/>
                      </a:lnTo>
                      <a:lnTo>
                        <a:pt x="1336" y="10"/>
                      </a:lnTo>
                      <a:lnTo>
                        <a:pt x="4" y="1578"/>
                      </a:lnTo>
                      <a:lnTo>
                        <a:pt x="0" y="1572"/>
                      </a:lnTo>
                      <a:lnTo>
                        <a:pt x="1338" y="0"/>
                      </a:lnTo>
                      <a:lnTo>
                        <a:pt x="1338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51" name="Freeform 7">
                  <a:extLst>
                    <a:ext uri="{FF2B5EF4-FFF2-40B4-BE49-F238E27FC236}">
                      <a16:creationId xmlns:a16="http://schemas.microsoft.com/office/drawing/2014/main" id="{1BDD2EB5-A8FB-403F-83F6-D0185AC9EDE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783" y="811"/>
                  <a:ext cx="1580" cy="2358"/>
                </a:xfrm>
                <a:custGeom>
                  <a:avLst/>
                  <a:gdLst>
                    <a:gd name="T0" fmla="*/ 0 w 1580"/>
                    <a:gd name="T1" fmla="*/ 2352 h 2358"/>
                    <a:gd name="T2" fmla="*/ 1568 w 1580"/>
                    <a:gd name="T3" fmla="*/ 1021 h 2358"/>
                    <a:gd name="T4" fmla="*/ 0 w 1580"/>
                    <a:gd name="T5" fmla="*/ 4 h 2358"/>
                    <a:gd name="T6" fmla="*/ 0 w 1580"/>
                    <a:gd name="T7" fmla="*/ 6 h 2358"/>
                    <a:gd name="T8" fmla="*/ 4 w 1580"/>
                    <a:gd name="T9" fmla="*/ 0 h 2358"/>
                    <a:gd name="T10" fmla="*/ 1580 w 1580"/>
                    <a:gd name="T11" fmla="*/ 1021 h 2358"/>
                    <a:gd name="T12" fmla="*/ 4 w 1580"/>
                    <a:gd name="T13" fmla="*/ 2358 h 2358"/>
                    <a:gd name="T14" fmla="*/ 0 w 1580"/>
                    <a:gd name="T15" fmla="*/ 2352 h 2358"/>
                    <a:gd name="T16" fmla="*/ 0 w 1580"/>
                    <a:gd name="T17" fmla="*/ 2352 h 23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580" h="2358">
                      <a:moveTo>
                        <a:pt x="0" y="2352"/>
                      </a:moveTo>
                      <a:lnTo>
                        <a:pt x="1568" y="1021"/>
                      </a:lnTo>
                      <a:lnTo>
                        <a:pt x="0" y="4"/>
                      </a:lnTo>
                      <a:lnTo>
                        <a:pt x="0" y="6"/>
                      </a:lnTo>
                      <a:lnTo>
                        <a:pt x="4" y="0"/>
                      </a:lnTo>
                      <a:lnTo>
                        <a:pt x="1580" y="1021"/>
                      </a:lnTo>
                      <a:lnTo>
                        <a:pt x="4" y="2358"/>
                      </a:lnTo>
                      <a:lnTo>
                        <a:pt x="0" y="2352"/>
                      </a:lnTo>
                      <a:lnTo>
                        <a:pt x="0" y="235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52" name="Freeform 8">
                  <a:extLst>
                    <a:ext uri="{FF2B5EF4-FFF2-40B4-BE49-F238E27FC236}">
                      <a16:creationId xmlns:a16="http://schemas.microsoft.com/office/drawing/2014/main" id="{246C59FC-A073-483C-BAFA-7C286AB2C1D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147" y="809"/>
                  <a:ext cx="1580" cy="2358"/>
                </a:xfrm>
                <a:custGeom>
                  <a:avLst/>
                  <a:gdLst>
                    <a:gd name="T0" fmla="*/ 1576 w 1580"/>
                    <a:gd name="T1" fmla="*/ 0 h 2358"/>
                    <a:gd name="T2" fmla="*/ 1580 w 1580"/>
                    <a:gd name="T3" fmla="*/ 4 h 2358"/>
                    <a:gd name="T4" fmla="*/ 12 w 1580"/>
                    <a:gd name="T5" fmla="*/ 1335 h 2358"/>
                    <a:gd name="T6" fmla="*/ 1580 w 1580"/>
                    <a:gd name="T7" fmla="*/ 2352 h 2358"/>
                    <a:gd name="T8" fmla="*/ 1576 w 1580"/>
                    <a:gd name="T9" fmla="*/ 2358 h 2358"/>
                    <a:gd name="T10" fmla="*/ 0 w 1580"/>
                    <a:gd name="T11" fmla="*/ 1335 h 2358"/>
                    <a:gd name="T12" fmla="*/ 1576 w 1580"/>
                    <a:gd name="T13" fmla="*/ 0 h 2358"/>
                    <a:gd name="T14" fmla="*/ 1576 w 1580"/>
                    <a:gd name="T15" fmla="*/ 0 h 23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580" h="2358">
                      <a:moveTo>
                        <a:pt x="1576" y="0"/>
                      </a:moveTo>
                      <a:lnTo>
                        <a:pt x="1580" y="4"/>
                      </a:lnTo>
                      <a:lnTo>
                        <a:pt x="12" y="1335"/>
                      </a:lnTo>
                      <a:lnTo>
                        <a:pt x="1580" y="2352"/>
                      </a:lnTo>
                      <a:lnTo>
                        <a:pt x="1576" y="2358"/>
                      </a:lnTo>
                      <a:lnTo>
                        <a:pt x="0" y="1335"/>
                      </a:lnTo>
                      <a:lnTo>
                        <a:pt x="1576" y="0"/>
                      </a:lnTo>
                      <a:lnTo>
                        <a:pt x="1576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53" name="Freeform 9">
                  <a:extLst>
                    <a:ext uri="{FF2B5EF4-FFF2-40B4-BE49-F238E27FC236}">
                      <a16:creationId xmlns:a16="http://schemas.microsoft.com/office/drawing/2014/main" id="{34144473-33D4-4CD0-9D3E-150EADF5D51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29" y="3163"/>
                  <a:ext cx="2360" cy="1578"/>
                </a:xfrm>
                <a:custGeom>
                  <a:avLst/>
                  <a:gdLst>
                    <a:gd name="T0" fmla="*/ 0 w 2360"/>
                    <a:gd name="T1" fmla="*/ 4 h 1578"/>
                    <a:gd name="T2" fmla="*/ 0 w 2360"/>
                    <a:gd name="T3" fmla="*/ 4 h 1578"/>
                    <a:gd name="T4" fmla="*/ 6 w 2360"/>
                    <a:gd name="T5" fmla="*/ 0 h 1578"/>
                    <a:gd name="T6" fmla="*/ 1024 w 2360"/>
                    <a:gd name="T7" fmla="*/ 1566 h 1578"/>
                    <a:gd name="T8" fmla="*/ 2356 w 2360"/>
                    <a:gd name="T9" fmla="*/ 0 h 1578"/>
                    <a:gd name="T10" fmla="*/ 2360 w 2360"/>
                    <a:gd name="T11" fmla="*/ 4 h 1578"/>
                    <a:gd name="T12" fmla="*/ 1022 w 2360"/>
                    <a:gd name="T13" fmla="*/ 1578 h 1578"/>
                    <a:gd name="T14" fmla="*/ 0 w 2360"/>
                    <a:gd name="T15" fmla="*/ 4 h 1578"/>
                    <a:gd name="T16" fmla="*/ 0 w 2360"/>
                    <a:gd name="T17" fmla="*/ 4 h 15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360" h="1578">
                      <a:moveTo>
                        <a:pt x="0" y="4"/>
                      </a:moveTo>
                      <a:lnTo>
                        <a:pt x="0" y="4"/>
                      </a:lnTo>
                      <a:lnTo>
                        <a:pt x="6" y="0"/>
                      </a:lnTo>
                      <a:lnTo>
                        <a:pt x="1024" y="1566"/>
                      </a:lnTo>
                      <a:lnTo>
                        <a:pt x="2356" y="0"/>
                      </a:lnTo>
                      <a:lnTo>
                        <a:pt x="2360" y="4"/>
                      </a:lnTo>
                      <a:lnTo>
                        <a:pt x="1022" y="1578"/>
                      </a:lnTo>
                      <a:lnTo>
                        <a:pt x="0" y="4"/>
                      </a:lnTo>
                      <a:lnTo>
                        <a:pt x="0" y="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54" name="Freeform 10">
                  <a:extLst>
                    <a:ext uri="{FF2B5EF4-FFF2-40B4-BE49-F238E27FC236}">
                      <a16:creationId xmlns:a16="http://schemas.microsoft.com/office/drawing/2014/main" id="{26E63EAE-3131-401F-869A-81802459CF95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427" y="811"/>
                  <a:ext cx="2358" cy="2356"/>
                </a:xfrm>
                <a:custGeom>
                  <a:avLst/>
                  <a:gdLst>
                    <a:gd name="T0" fmla="*/ 0 w 2358"/>
                    <a:gd name="T1" fmla="*/ 0 h 2356"/>
                    <a:gd name="T2" fmla="*/ 2358 w 2358"/>
                    <a:gd name="T3" fmla="*/ 0 h 2356"/>
                    <a:gd name="T4" fmla="*/ 2358 w 2358"/>
                    <a:gd name="T5" fmla="*/ 2356 h 2356"/>
                    <a:gd name="T6" fmla="*/ 4 w 2358"/>
                    <a:gd name="T7" fmla="*/ 2356 h 2356"/>
                    <a:gd name="T8" fmla="*/ 0 w 2358"/>
                    <a:gd name="T9" fmla="*/ 2356 h 2356"/>
                    <a:gd name="T10" fmla="*/ 0 w 2358"/>
                    <a:gd name="T11" fmla="*/ 0 h 2356"/>
                    <a:gd name="T12" fmla="*/ 0 w 2358"/>
                    <a:gd name="T13" fmla="*/ 0 h 2356"/>
                    <a:gd name="T14" fmla="*/ 4 w 2358"/>
                    <a:gd name="T15" fmla="*/ 2352 h 2356"/>
                    <a:gd name="T16" fmla="*/ 8 w 2358"/>
                    <a:gd name="T17" fmla="*/ 2352 h 2356"/>
                    <a:gd name="T18" fmla="*/ 4 w 2358"/>
                    <a:gd name="T19" fmla="*/ 2352 h 2356"/>
                    <a:gd name="T20" fmla="*/ 4 w 2358"/>
                    <a:gd name="T21" fmla="*/ 2352 h 2356"/>
                    <a:gd name="T22" fmla="*/ 8 w 2358"/>
                    <a:gd name="T23" fmla="*/ 8 h 2356"/>
                    <a:gd name="T24" fmla="*/ 8 w 2358"/>
                    <a:gd name="T25" fmla="*/ 2350 h 2356"/>
                    <a:gd name="T26" fmla="*/ 2350 w 2358"/>
                    <a:gd name="T27" fmla="*/ 2350 h 2356"/>
                    <a:gd name="T28" fmla="*/ 2350 w 2358"/>
                    <a:gd name="T29" fmla="*/ 8 h 2356"/>
                    <a:gd name="T30" fmla="*/ 8 w 2358"/>
                    <a:gd name="T31" fmla="*/ 8 h 2356"/>
                    <a:gd name="T32" fmla="*/ 8 w 2358"/>
                    <a:gd name="T33" fmla="*/ 8 h 23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2358" h="2356">
                      <a:moveTo>
                        <a:pt x="0" y="0"/>
                      </a:moveTo>
                      <a:lnTo>
                        <a:pt x="2358" y="0"/>
                      </a:lnTo>
                      <a:lnTo>
                        <a:pt x="2358" y="2356"/>
                      </a:lnTo>
                      <a:lnTo>
                        <a:pt x="4" y="2356"/>
                      </a:lnTo>
                      <a:lnTo>
                        <a:pt x="0" y="2356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  <a:moveTo>
                        <a:pt x="4" y="2352"/>
                      </a:moveTo>
                      <a:lnTo>
                        <a:pt x="8" y="2352"/>
                      </a:lnTo>
                      <a:lnTo>
                        <a:pt x="4" y="2352"/>
                      </a:lnTo>
                      <a:lnTo>
                        <a:pt x="4" y="2352"/>
                      </a:lnTo>
                      <a:close/>
                      <a:moveTo>
                        <a:pt x="8" y="8"/>
                      </a:moveTo>
                      <a:lnTo>
                        <a:pt x="8" y="2350"/>
                      </a:lnTo>
                      <a:lnTo>
                        <a:pt x="2350" y="2350"/>
                      </a:lnTo>
                      <a:lnTo>
                        <a:pt x="2350" y="8"/>
                      </a:lnTo>
                      <a:lnTo>
                        <a:pt x="8" y="8"/>
                      </a:lnTo>
                      <a:lnTo>
                        <a:pt x="8" y="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55" name="Freeform 11">
                  <a:extLst>
                    <a:ext uri="{FF2B5EF4-FFF2-40B4-BE49-F238E27FC236}">
                      <a16:creationId xmlns:a16="http://schemas.microsoft.com/office/drawing/2014/main" id="{BD2C3F8C-4DA9-45A8-82A2-9BCA1A6473E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145" y="30"/>
                  <a:ext cx="2598" cy="4709"/>
                </a:xfrm>
                <a:custGeom>
                  <a:avLst/>
                  <a:gdLst>
                    <a:gd name="T0" fmla="*/ 0 w 2598"/>
                    <a:gd name="T1" fmla="*/ 2114 h 4709"/>
                    <a:gd name="T2" fmla="*/ 786 w 2598"/>
                    <a:gd name="T3" fmla="*/ 0 h 4709"/>
                    <a:gd name="T4" fmla="*/ 794 w 2598"/>
                    <a:gd name="T5" fmla="*/ 2 h 4709"/>
                    <a:gd name="T6" fmla="*/ 8 w 2598"/>
                    <a:gd name="T7" fmla="*/ 2114 h 4709"/>
                    <a:gd name="T8" fmla="*/ 782 w 2598"/>
                    <a:gd name="T9" fmla="*/ 3918 h 4709"/>
                    <a:gd name="T10" fmla="*/ 2598 w 2598"/>
                    <a:gd name="T11" fmla="*/ 4703 h 4709"/>
                    <a:gd name="T12" fmla="*/ 2596 w 2598"/>
                    <a:gd name="T13" fmla="*/ 4709 h 4709"/>
                    <a:gd name="T14" fmla="*/ 776 w 2598"/>
                    <a:gd name="T15" fmla="*/ 3924 h 4709"/>
                    <a:gd name="T16" fmla="*/ 0 w 2598"/>
                    <a:gd name="T17" fmla="*/ 2114 h 4709"/>
                    <a:gd name="T18" fmla="*/ 0 w 2598"/>
                    <a:gd name="T19" fmla="*/ 2114 h 470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2598" h="4709">
                      <a:moveTo>
                        <a:pt x="0" y="2114"/>
                      </a:moveTo>
                      <a:lnTo>
                        <a:pt x="786" y="0"/>
                      </a:lnTo>
                      <a:lnTo>
                        <a:pt x="794" y="2"/>
                      </a:lnTo>
                      <a:lnTo>
                        <a:pt x="8" y="2114"/>
                      </a:lnTo>
                      <a:lnTo>
                        <a:pt x="782" y="3918"/>
                      </a:lnTo>
                      <a:lnTo>
                        <a:pt x="2598" y="4703"/>
                      </a:lnTo>
                      <a:lnTo>
                        <a:pt x="2596" y="4709"/>
                      </a:lnTo>
                      <a:lnTo>
                        <a:pt x="776" y="3924"/>
                      </a:lnTo>
                      <a:lnTo>
                        <a:pt x="0" y="2114"/>
                      </a:lnTo>
                      <a:lnTo>
                        <a:pt x="0" y="21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56" name="Freeform 12">
                  <a:extLst>
                    <a:ext uri="{FF2B5EF4-FFF2-40B4-BE49-F238E27FC236}">
                      <a16:creationId xmlns:a16="http://schemas.microsoft.com/office/drawing/2014/main" id="{1DACA145-4E75-4C19-9536-7C0906D307A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361" y="-761"/>
                  <a:ext cx="4724" cy="4719"/>
                </a:xfrm>
                <a:custGeom>
                  <a:avLst/>
                  <a:gdLst>
                    <a:gd name="T0" fmla="*/ 3144 w 4724"/>
                    <a:gd name="T1" fmla="*/ 3930 h 4719"/>
                    <a:gd name="T2" fmla="*/ 790 w 4724"/>
                    <a:gd name="T3" fmla="*/ 1578 h 4719"/>
                    <a:gd name="T4" fmla="*/ 0 w 4724"/>
                    <a:gd name="T5" fmla="*/ 789 h 4719"/>
                    <a:gd name="T6" fmla="*/ 2124 w 4724"/>
                    <a:gd name="T7" fmla="*/ 0 h 4719"/>
                    <a:gd name="T8" fmla="*/ 3944 w 4724"/>
                    <a:gd name="T9" fmla="*/ 767 h 4719"/>
                    <a:gd name="T10" fmla="*/ 4722 w 4724"/>
                    <a:gd name="T11" fmla="*/ 2591 h 4719"/>
                    <a:gd name="T12" fmla="*/ 4716 w 4724"/>
                    <a:gd name="T13" fmla="*/ 2595 h 4719"/>
                    <a:gd name="T14" fmla="*/ 3938 w 4724"/>
                    <a:gd name="T15" fmla="*/ 773 h 4719"/>
                    <a:gd name="T16" fmla="*/ 2124 w 4724"/>
                    <a:gd name="T17" fmla="*/ 6 h 4719"/>
                    <a:gd name="T18" fmla="*/ 12 w 4724"/>
                    <a:gd name="T19" fmla="*/ 793 h 4719"/>
                    <a:gd name="T20" fmla="*/ 794 w 4724"/>
                    <a:gd name="T21" fmla="*/ 1574 h 4719"/>
                    <a:gd name="T22" fmla="*/ 3148 w 4724"/>
                    <a:gd name="T23" fmla="*/ 3926 h 4719"/>
                    <a:gd name="T24" fmla="*/ 3930 w 4724"/>
                    <a:gd name="T25" fmla="*/ 4707 h 4719"/>
                    <a:gd name="T26" fmla="*/ 4718 w 4724"/>
                    <a:gd name="T27" fmla="*/ 2595 h 4719"/>
                    <a:gd name="T28" fmla="*/ 4724 w 4724"/>
                    <a:gd name="T29" fmla="*/ 2597 h 4719"/>
                    <a:gd name="T30" fmla="*/ 3934 w 4724"/>
                    <a:gd name="T31" fmla="*/ 4719 h 4719"/>
                    <a:gd name="T32" fmla="*/ 3144 w 4724"/>
                    <a:gd name="T33" fmla="*/ 3930 h 4719"/>
                    <a:gd name="T34" fmla="*/ 3144 w 4724"/>
                    <a:gd name="T35" fmla="*/ 3930 h 47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4724" h="4719">
                      <a:moveTo>
                        <a:pt x="3144" y="3930"/>
                      </a:moveTo>
                      <a:lnTo>
                        <a:pt x="790" y="1578"/>
                      </a:lnTo>
                      <a:lnTo>
                        <a:pt x="0" y="789"/>
                      </a:lnTo>
                      <a:lnTo>
                        <a:pt x="2124" y="0"/>
                      </a:lnTo>
                      <a:lnTo>
                        <a:pt x="3944" y="767"/>
                      </a:lnTo>
                      <a:lnTo>
                        <a:pt x="4722" y="2591"/>
                      </a:lnTo>
                      <a:lnTo>
                        <a:pt x="4716" y="2595"/>
                      </a:lnTo>
                      <a:lnTo>
                        <a:pt x="3938" y="773"/>
                      </a:lnTo>
                      <a:lnTo>
                        <a:pt x="2124" y="6"/>
                      </a:lnTo>
                      <a:lnTo>
                        <a:pt x="12" y="793"/>
                      </a:lnTo>
                      <a:lnTo>
                        <a:pt x="794" y="1574"/>
                      </a:lnTo>
                      <a:lnTo>
                        <a:pt x="3148" y="3926"/>
                      </a:lnTo>
                      <a:lnTo>
                        <a:pt x="3930" y="4707"/>
                      </a:lnTo>
                      <a:lnTo>
                        <a:pt x="4718" y="2595"/>
                      </a:lnTo>
                      <a:lnTo>
                        <a:pt x="4724" y="2597"/>
                      </a:lnTo>
                      <a:lnTo>
                        <a:pt x="3934" y="4719"/>
                      </a:lnTo>
                      <a:lnTo>
                        <a:pt x="3144" y="3930"/>
                      </a:lnTo>
                      <a:lnTo>
                        <a:pt x="3144" y="393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57" name="Freeform 13">
                  <a:extLst>
                    <a:ext uri="{FF2B5EF4-FFF2-40B4-BE49-F238E27FC236}">
                      <a16:creationId xmlns:a16="http://schemas.microsoft.com/office/drawing/2014/main" id="{B475C48F-A2E7-4464-9B69-0F690E7B263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53" y="3950"/>
                  <a:ext cx="2120" cy="791"/>
                </a:xfrm>
                <a:custGeom>
                  <a:avLst/>
                  <a:gdLst>
                    <a:gd name="T0" fmla="*/ 0 w 2120"/>
                    <a:gd name="T1" fmla="*/ 785 h 791"/>
                    <a:gd name="T2" fmla="*/ 2118 w 2120"/>
                    <a:gd name="T3" fmla="*/ 0 h 791"/>
                    <a:gd name="T4" fmla="*/ 2120 w 2120"/>
                    <a:gd name="T5" fmla="*/ 6 h 791"/>
                    <a:gd name="T6" fmla="*/ 2 w 2120"/>
                    <a:gd name="T7" fmla="*/ 791 h 791"/>
                    <a:gd name="T8" fmla="*/ 0 w 2120"/>
                    <a:gd name="T9" fmla="*/ 785 h 791"/>
                    <a:gd name="T10" fmla="*/ 0 w 2120"/>
                    <a:gd name="T11" fmla="*/ 785 h 79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120" h="791">
                      <a:moveTo>
                        <a:pt x="0" y="785"/>
                      </a:moveTo>
                      <a:lnTo>
                        <a:pt x="2118" y="0"/>
                      </a:lnTo>
                      <a:lnTo>
                        <a:pt x="2120" y="6"/>
                      </a:lnTo>
                      <a:lnTo>
                        <a:pt x="2" y="791"/>
                      </a:lnTo>
                      <a:lnTo>
                        <a:pt x="0" y="785"/>
                      </a:lnTo>
                      <a:lnTo>
                        <a:pt x="0" y="78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58" name="Freeform 14">
                  <a:extLst>
                    <a:ext uri="{FF2B5EF4-FFF2-40B4-BE49-F238E27FC236}">
                      <a16:creationId xmlns:a16="http://schemas.microsoft.com/office/drawing/2014/main" id="{D51FFFE0-D20E-4501-9023-883103605D7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359" y="34"/>
                  <a:ext cx="3922" cy="3918"/>
                </a:xfrm>
                <a:custGeom>
                  <a:avLst/>
                  <a:gdLst>
                    <a:gd name="T0" fmla="*/ 0 w 3922"/>
                    <a:gd name="T1" fmla="*/ 3914 h 3918"/>
                    <a:gd name="T2" fmla="*/ 3916 w 3922"/>
                    <a:gd name="T3" fmla="*/ 0 h 3918"/>
                    <a:gd name="T4" fmla="*/ 3922 w 3922"/>
                    <a:gd name="T5" fmla="*/ 6 h 3918"/>
                    <a:gd name="T6" fmla="*/ 4 w 3922"/>
                    <a:gd name="T7" fmla="*/ 3918 h 3918"/>
                    <a:gd name="T8" fmla="*/ 0 w 3922"/>
                    <a:gd name="T9" fmla="*/ 3914 h 3918"/>
                    <a:gd name="T10" fmla="*/ 0 w 3922"/>
                    <a:gd name="T11" fmla="*/ 3914 h 39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3922" h="3918">
                      <a:moveTo>
                        <a:pt x="0" y="3914"/>
                      </a:moveTo>
                      <a:lnTo>
                        <a:pt x="3916" y="0"/>
                      </a:lnTo>
                      <a:lnTo>
                        <a:pt x="3922" y="6"/>
                      </a:lnTo>
                      <a:lnTo>
                        <a:pt x="4" y="3918"/>
                      </a:lnTo>
                      <a:lnTo>
                        <a:pt x="0" y="3914"/>
                      </a:lnTo>
                      <a:lnTo>
                        <a:pt x="0" y="39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59" name="Freeform 15">
                  <a:extLst>
                    <a:ext uri="{FF2B5EF4-FFF2-40B4-BE49-F238E27FC236}">
                      <a16:creationId xmlns:a16="http://schemas.microsoft.com/office/drawing/2014/main" id="{54D509C2-C1FD-4582-8B73-9B2C155E3C7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357" y="-873"/>
                  <a:ext cx="3940" cy="905"/>
                </a:xfrm>
                <a:custGeom>
                  <a:avLst/>
                  <a:gdLst>
                    <a:gd name="T0" fmla="*/ 0 w 3940"/>
                    <a:gd name="T1" fmla="*/ 901 h 905"/>
                    <a:gd name="T2" fmla="*/ 1028 w 3940"/>
                    <a:gd name="T3" fmla="*/ 0 h 905"/>
                    <a:gd name="T4" fmla="*/ 2120 w 3940"/>
                    <a:gd name="T5" fmla="*/ 112 h 905"/>
                    <a:gd name="T6" fmla="*/ 2954 w 3940"/>
                    <a:gd name="T7" fmla="*/ 106 h 905"/>
                    <a:gd name="T8" fmla="*/ 3940 w 3940"/>
                    <a:gd name="T9" fmla="*/ 879 h 905"/>
                    <a:gd name="T10" fmla="*/ 3934 w 3940"/>
                    <a:gd name="T11" fmla="*/ 885 h 905"/>
                    <a:gd name="T12" fmla="*/ 2952 w 3940"/>
                    <a:gd name="T13" fmla="*/ 112 h 905"/>
                    <a:gd name="T14" fmla="*/ 2120 w 3940"/>
                    <a:gd name="T15" fmla="*/ 118 h 905"/>
                    <a:gd name="T16" fmla="*/ 1030 w 3940"/>
                    <a:gd name="T17" fmla="*/ 6 h 905"/>
                    <a:gd name="T18" fmla="*/ 4 w 3940"/>
                    <a:gd name="T19" fmla="*/ 905 h 905"/>
                    <a:gd name="T20" fmla="*/ 0 w 3940"/>
                    <a:gd name="T21" fmla="*/ 901 h 905"/>
                    <a:gd name="T22" fmla="*/ 0 w 3940"/>
                    <a:gd name="T23" fmla="*/ 901 h 9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3940" h="905">
                      <a:moveTo>
                        <a:pt x="0" y="901"/>
                      </a:moveTo>
                      <a:lnTo>
                        <a:pt x="1028" y="0"/>
                      </a:lnTo>
                      <a:lnTo>
                        <a:pt x="2120" y="112"/>
                      </a:lnTo>
                      <a:lnTo>
                        <a:pt x="2954" y="106"/>
                      </a:lnTo>
                      <a:lnTo>
                        <a:pt x="3940" y="879"/>
                      </a:lnTo>
                      <a:lnTo>
                        <a:pt x="3934" y="885"/>
                      </a:lnTo>
                      <a:lnTo>
                        <a:pt x="2952" y="112"/>
                      </a:lnTo>
                      <a:lnTo>
                        <a:pt x="2120" y="118"/>
                      </a:lnTo>
                      <a:lnTo>
                        <a:pt x="1030" y="6"/>
                      </a:lnTo>
                      <a:lnTo>
                        <a:pt x="4" y="905"/>
                      </a:lnTo>
                      <a:lnTo>
                        <a:pt x="0" y="901"/>
                      </a:lnTo>
                      <a:lnTo>
                        <a:pt x="0" y="90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60" name="Freeform 16">
                  <a:extLst>
                    <a:ext uri="{FF2B5EF4-FFF2-40B4-BE49-F238E27FC236}">
                      <a16:creationId xmlns:a16="http://schemas.microsoft.com/office/drawing/2014/main" id="{71EB9A86-751C-412A-BEB9-62310BD2AD2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263" y="26"/>
                  <a:ext cx="908" cy="3926"/>
                </a:xfrm>
                <a:custGeom>
                  <a:avLst/>
                  <a:gdLst>
                    <a:gd name="T0" fmla="*/ 36 w 908"/>
                    <a:gd name="T1" fmla="*/ 2839 h 3926"/>
                    <a:gd name="T2" fmla="*/ 112 w 908"/>
                    <a:gd name="T3" fmla="*/ 2120 h 3926"/>
                    <a:gd name="T4" fmla="*/ 0 w 908"/>
                    <a:gd name="T5" fmla="*/ 1027 h 3926"/>
                    <a:gd name="T6" fmla="*/ 902 w 908"/>
                    <a:gd name="T7" fmla="*/ 0 h 3926"/>
                    <a:gd name="T8" fmla="*/ 908 w 908"/>
                    <a:gd name="T9" fmla="*/ 6 h 3926"/>
                    <a:gd name="T10" fmla="*/ 8 w 908"/>
                    <a:gd name="T11" fmla="*/ 1031 h 3926"/>
                    <a:gd name="T12" fmla="*/ 118 w 908"/>
                    <a:gd name="T13" fmla="*/ 2120 h 3926"/>
                    <a:gd name="T14" fmla="*/ 44 w 908"/>
                    <a:gd name="T15" fmla="*/ 2835 h 3926"/>
                    <a:gd name="T16" fmla="*/ 900 w 908"/>
                    <a:gd name="T17" fmla="*/ 3922 h 3926"/>
                    <a:gd name="T18" fmla="*/ 894 w 908"/>
                    <a:gd name="T19" fmla="*/ 3926 h 3926"/>
                    <a:gd name="T20" fmla="*/ 36 w 908"/>
                    <a:gd name="T21" fmla="*/ 2839 h 3926"/>
                    <a:gd name="T22" fmla="*/ 36 w 908"/>
                    <a:gd name="T23" fmla="*/ 2839 h 39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908" h="3926">
                      <a:moveTo>
                        <a:pt x="36" y="2839"/>
                      </a:moveTo>
                      <a:lnTo>
                        <a:pt x="112" y="2120"/>
                      </a:lnTo>
                      <a:lnTo>
                        <a:pt x="0" y="1027"/>
                      </a:lnTo>
                      <a:lnTo>
                        <a:pt x="902" y="0"/>
                      </a:lnTo>
                      <a:lnTo>
                        <a:pt x="908" y="6"/>
                      </a:lnTo>
                      <a:lnTo>
                        <a:pt x="8" y="1031"/>
                      </a:lnTo>
                      <a:lnTo>
                        <a:pt x="118" y="2120"/>
                      </a:lnTo>
                      <a:lnTo>
                        <a:pt x="44" y="2835"/>
                      </a:lnTo>
                      <a:lnTo>
                        <a:pt x="900" y="3922"/>
                      </a:lnTo>
                      <a:lnTo>
                        <a:pt x="894" y="3926"/>
                      </a:lnTo>
                      <a:lnTo>
                        <a:pt x="36" y="2839"/>
                      </a:lnTo>
                      <a:lnTo>
                        <a:pt x="36" y="2839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61" name="Freeform 17">
                  <a:extLst>
                    <a:ext uri="{FF2B5EF4-FFF2-40B4-BE49-F238E27FC236}">
                      <a16:creationId xmlns:a16="http://schemas.microsoft.com/office/drawing/2014/main" id="{53FC1518-4FA6-43DB-A561-0D6684B3670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71" y="-873"/>
                  <a:ext cx="1926" cy="112"/>
                </a:xfrm>
                <a:custGeom>
                  <a:avLst/>
                  <a:gdLst>
                    <a:gd name="T0" fmla="*/ 2 w 1926"/>
                    <a:gd name="T1" fmla="*/ 0 h 112"/>
                    <a:gd name="T2" fmla="*/ 1926 w 1926"/>
                    <a:gd name="T3" fmla="*/ 106 h 112"/>
                    <a:gd name="T4" fmla="*/ 1924 w 1926"/>
                    <a:gd name="T5" fmla="*/ 112 h 112"/>
                    <a:gd name="T6" fmla="*/ 0 w 1926"/>
                    <a:gd name="T7" fmla="*/ 6 h 112"/>
                    <a:gd name="T8" fmla="*/ 2 w 1926"/>
                    <a:gd name="T9" fmla="*/ 0 h 112"/>
                    <a:gd name="T10" fmla="*/ 2 w 1926"/>
                    <a:gd name="T11" fmla="*/ 0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926" h="112">
                      <a:moveTo>
                        <a:pt x="2" y="0"/>
                      </a:moveTo>
                      <a:lnTo>
                        <a:pt x="1926" y="106"/>
                      </a:lnTo>
                      <a:lnTo>
                        <a:pt x="1924" y="112"/>
                      </a:lnTo>
                      <a:lnTo>
                        <a:pt x="0" y="6"/>
                      </a:lnTo>
                      <a:lnTo>
                        <a:pt x="2" y="0"/>
                      </a:lnTo>
                      <a:lnTo>
                        <a:pt x="2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62" name="Freeform 18">
                  <a:extLst>
                    <a:ext uri="{FF2B5EF4-FFF2-40B4-BE49-F238E27FC236}">
                      <a16:creationId xmlns:a16="http://schemas.microsoft.com/office/drawing/2014/main" id="{DA082766-FC11-4508-8EC9-D86EAD21B2D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263" y="1055"/>
                  <a:ext cx="44" cy="1808"/>
                </a:xfrm>
                <a:custGeom>
                  <a:avLst/>
                  <a:gdLst>
                    <a:gd name="T0" fmla="*/ 0 w 44"/>
                    <a:gd name="T1" fmla="*/ 0 h 1808"/>
                    <a:gd name="T2" fmla="*/ 8 w 44"/>
                    <a:gd name="T3" fmla="*/ 0 h 1808"/>
                    <a:gd name="T4" fmla="*/ 44 w 44"/>
                    <a:gd name="T5" fmla="*/ 1808 h 1808"/>
                    <a:gd name="T6" fmla="*/ 36 w 44"/>
                    <a:gd name="T7" fmla="*/ 1808 h 1808"/>
                    <a:gd name="T8" fmla="*/ 0 w 44"/>
                    <a:gd name="T9" fmla="*/ 0 h 1808"/>
                    <a:gd name="T10" fmla="*/ 0 w 44"/>
                    <a:gd name="T11" fmla="*/ 0 h 18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44" h="1808">
                      <a:moveTo>
                        <a:pt x="0" y="0"/>
                      </a:moveTo>
                      <a:lnTo>
                        <a:pt x="8" y="0"/>
                      </a:lnTo>
                      <a:lnTo>
                        <a:pt x="44" y="1808"/>
                      </a:lnTo>
                      <a:lnTo>
                        <a:pt x="36" y="1808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63" name="Freeform 19">
                  <a:extLst>
                    <a:ext uri="{FF2B5EF4-FFF2-40B4-BE49-F238E27FC236}">
                      <a16:creationId xmlns:a16="http://schemas.microsoft.com/office/drawing/2014/main" id="{0C27ECC5-5529-421E-943B-A0DCBD9494A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555" y="6"/>
                  <a:ext cx="906" cy="3934"/>
                </a:xfrm>
                <a:custGeom>
                  <a:avLst/>
                  <a:gdLst>
                    <a:gd name="T0" fmla="*/ 900 w 906"/>
                    <a:gd name="T1" fmla="*/ 2905 h 3934"/>
                    <a:gd name="T2" fmla="*/ 788 w 906"/>
                    <a:gd name="T3" fmla="*/ 1816 h 3934"/>
                    <a:gd name="T4" fmla="*/ 794 w 906"/>
                    <a:gd name="T5" fmla="*/ 985 h 3934"/>
                    <a:gd name="T6" fmla="*/ 20 w 906"/>
                    <a:gd name="T7" fmla="*/ 4 h 3934"/>
                    <a:gd name="T8" fmla="*/ 26 w 906"/>
                    <a:gd name="T9" fmla="*/ 0 h 3934"/>
                    <a:gd name="T10" fmla="*/ 800 w 906"/>
                    <a:gd name="T11" fmla="*/ 983 h 3934"/>
                    <a:gd name="T12" fmla="*/ 794 w 906"/>
                    <a:gd name="T13" fmla="*/ 1816 h 3934"/>
                    <a:gd name="T14" fmla="*/ 906 w 906"/>
                    <a:gd name="T15" fmla="*/ 2907 h 3934"/>
                    <a:gd name="T16" fmla="*/ 4 w 906"/>
                    <a:gd name="T17" fmla="*/ 3934 h 3934"/>
                    <a:gd name="T18" fmla="*/ 4 w 906"/>
                    <a:gd name="T19" fmla="*/ 3934 h 3934"/>
                    <a:gd name="T20" fmla="*/ 0 w 906"/>
                    <a:gd name="T21" fmla="*/ 3930 h 3934"/>
                    <a:gd name="T22" fmla="*/ 900 w 906"/>
                    <a:gd name="T23" fmla="*/ 2905 h 3934"/>
                    <a:gd name="T24" fmla="*/ 900 w 906"/>
                    <a:gd name="T25" fmla="*/ 2905 h 39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906" h="3934">
                      <a:moveTo>
                        <a:pt x="900" y="2905"/>
                      </a:moveTo>
                      <a:lnTo>
                        <a:pt x="788" y="1816"/>
                      </a:lnTo>
                      <a:lnTo>
                        <a:pt x="794" y="985"/>
                      </a:lnTo>
                      <a:lnTo>
                        <a:pt x="20" y="4"/>
                      </a:lnTo>
                      <a:lnTo>
                        <a:pt x="26" y="0"/>
                      </a:lnTo>
                      <a:lnTo>
                        <a:pt x="800" y="983"/>
                      </a:lnTo>
                      <a:lnTo>
                        <a:pt x="794" y="1816"/>
                      </a:lnTo>
                      <a:lnTo>
                        <a:pt x="906" y="2907"/>
                      </a:lnTo>
                      <a:lnTo>
                        <a:pt x="4" y="3934"/>
                      </a:lnTo>
                      <a:lnTo>
                        <a:pt x="4" y="3934"/>
                      </a:lnTo>
                      <a:lnTo>
                        <a:pt x="0" y="3930"/>
                      </a:lnTo>
                      <a:lnTo>
                        <a:pt x="900" y="2905"/>
                      </a:lnTo>
                      <a:lnTo>
                        <a:pt x="900" y="290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64" name="Freeform 20">
                  <a:extLst>
                    <a:ext uri="{FF2B5EF4-FFF2-40B4-BE49-F238E27FC236}">
                      <a16:creationId xmlns:a16="http://schemas.microsoft.com/office/drawing/2014/main" id="{6B56F62B-464A-46C7-8BE0-E8EE061DEAF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369" y="3938"/>
                  <a:ext cx="3930" cy="907"/>
                </a:xfrm>
                <a:custGeom>
                  <a:avLst/>
                  <a:gdLst>
                    <a:gd name="T0" fmla="*/ 4 w 3930"/>
                    <a:gd name="T1" fmla="*/ 8 h 907"/>
                    <a:gd name="T2" fmla="*/ 1092 w 3930"/>
                    <a:gd name="T3" fmla="*/ 865 h 907"/>
                    <a:gd name="T4" fmla="*/ 1808 w 3930"/>
                    <a:gd name="T5" fmla="*/ 789 h 907"/>
                    <a:gd name="T6" fmla="*/ 2900 w 3930"/>
                    <a:gd name="T7" fmla="*/ 899 h 907"/>
                    <a:gd name="T8" fmla="*/ 3926 w 3930"/>
                    <a:gd name="T9" fmla="*/ 0 h 907"/>
                    <a:gd name="T10" fmla="*/ 3926 w 3930"/>
                    <a:gd name="T11" fmla="*/ 0 h 907"/>
                    <a:gd name="T12" fmla="*/ 3930 w 3930"/>
                    <a:gd name="T13" fmla="*/ 6 h 907"/>
                    <a:gd name="T14" fmla="*/ 2902 w 3930"/>
                    <a:gd name="T15" fmla="*/ 907 h 907"/>
                    <a:gd name="T16" fmla="*/ 1808 w 3930"/>
                    <a:gd name="T17" fmla="*/ 795 h 907"/>
                    <a:gd name="T18" fmla="*/ 1090 w 3930"/>
                    <a:gd name="T19" fmla="*/ 871 h 907"/>
                    <a:gd name="T20" fmla="*/ 0 w 3930"/>
                    <a:gd name="T21" fmla="*/ 14 h 907"/>
                    <a:gd name="T22" fmla="*/ 4 w 3930"/>
                    <a:gd name="T23" fmla="*/ 8 h 907"/>
                    <a:gd name="T24" fmla="*/ 4 w 3930"/>
                    <a:gd name="T25" fmla="*/ 8 h 90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3930" h="907">
                      <a:moveTo>
                        <a:pt x="4" y="8"/>
                      </a:moveTo>
                      <a:lnTo>
                        <a:pt x="1092" y="865"/>
                      </a:lnTo>
                      <a:lnTo>
                        <a:pt x="1808" y="789"/>
                      </a:lnTo>
                      <a:lnTo>
                        <a:pt x="2900" y="899"/>
                      </a:lnTo>
                      <a:lnTo>
                        <a:pt x="3926" y="0"/>
                      </a:lnTo>
                      <a:lnTo>
                        <a:pt x="3926" y="0"/>
                      </a:lnTo>
                      <a:lnTo>
                        <a:pt x="3930" y="6"/>
                      </a:lnTo>
                      <a:lnTo>
                        <a:pt x="2902" y="907"/>
                      </a:lnTo>
                      <a:lnTo>
                        <a:pt x="1808" y="795"/>
                      </a:lnTo>
                      <a:lnTo>
                        <a:pt x="1090" y="871"/>
                      </a:lnTo>
                      <a:lnTo>
                        <a:pt x="0" y="14"/>
                      </a:lnTo>
                      <a:lnTo>
                        <a:pt x="4" y="8"/>
                      </a:lnTo>
                      <a:lnTo>
                        <a:pt x="4" y="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65" name="Freeform 21">
                  <a:extLst>
                    <a:ext uri="{FF2B5EF4-FFF2-40B4-BE49-F238E27FC236}">
                      <a16:creationId xmlns:a16="http://schemas.microsoft.com/office/drawing/2014/main" id="{8E2AB1A8-A2E6-4AD3-BEB5-397CA15D909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349" y="989"/>
                  <a:ext cx="112" cy="1924"/>
                </a:xfrm>
                <a:custGeom>
                  <a:avLst/>
                  <a:gdLst>
                    <a:gd name="T0" fmla="*/ 0 w 112"/>
                    <a:gd name="T1" fmla="*/ 2 h 1924"/>
                    <a:gd name="T2" fmla="*/ 6 w 112"/>
                    <a:gd name="T3" fmla="*/ 0 h 1924"/>
                    <a:gd name="T4" fmla="*/ 112 w 112"/>
                    <a:gd name="T5" fmla="*/ 1924 h 1924"/>
                    <a:gd name="T6" fmla="*/ 106 w 112"/>
                    <a:gd name="T7" fmla="*/ 1924 h 1924"/>
                    <a:gd name="T8" fmla="*/ 0 w 112"/>
                    <a:gd name="T9" fmla="*/ 2 h 1924"/>
                    <a:gd name="T10" fmla="*/ 0 w 112"/>
                    <a:gd name="T11" fmla="*/ 2 h 19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12" h="1924">
                      <a:moveTo>
                        <a:pt x="0" y="2"/>
                      </a:moveTo>
                      <a:lnTo>
                        <a:pt x="6" y="0"/>
                      </a:lnTo>
                      <a:lnTo>
                        <a:pt x="112" y="1924"/>
                      </a:lnTo>
                      <a:lnTo>
                        <a:pt x="106" y="1924"/>
                      </a:lnTo>
                      <a:lnTo>
                        <a:pt x="0" y="2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66" name="Freeform 22">
                  <a:extLst>
                    <a:ext uri="{FF2B5EF4-FFF2-40B4-BE49-F238E27FC236}">
                      <a16:creationId xmlns:a16="http://schemas.microsoft.com/office/drawing/2014/main" id="{582F12B1-7452-4C7B-A128-796DCB42A62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21" y="4803"/>
                  <a:ext cx="1810" cy="42"/>
                </a:xfrm>
                <a:custGeom>
                  <a:avLst/>
                  <a:gdLst>
                    <a:gd name="T0" fmla="*/ 0 w 1810"/>
                    <a:gd name="T1" fmla="*/ 0 h 42"/>
                    <a:gd name="T2" fmla="*/ 1810 w 1810"/>
                    <a:gd name="T3" fmla="*/ 34 h 42"/>
                    <a:gd name="T4" fmla="*/ 1810 w 1810"/>
                    <a:gd name="T5" fmla="*/ 42 h 42"/>
                    <a:gd name="T6" fmla="*/ 0 w 1810"/>
                    <a:gd name="T7" fmla="*/ 6 h 42"/>
                    <a:gd name="T8" fmla="*/ 0 w 1810"/>
                    <a:gd name="T9" fmla="*/ 0 h 42"/>
                    <a:gd name="T10" fmla="*/ 0 w 1810"/>
                    <a:gd name="T11" fmla="*/ 0 h 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810" h="42">
                      <a:moveTo>
                        <a:pt x="0" y="0"/>
                      </a:moveTo>
                      <a:lnTo>
                        <a:pt x="1810" y="34"/>
                      </a:lnTo>
                      <a:lnTo>
                        <a:pt x="1810" y="42"/>
                      </a:lnTo>
                      <a:lnTo>
                        <a:pt x="0" y="6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67" name="Freeform 23">
                  <a:extLst>
                    <a:ext uri="{FF2B5EF4-FFF2-40B4-BE49-F238E27FC236}">
                      <a16:creationId xmlns:a16="http://schemas.microsoft.com/office/drawing/2014/main" id="{F8F4076E-0CE3-4431-8545-B1188CCBFF2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509" y="1916"/>
                  <a:ext cx="184" cy="184"/>
                </a:xfrm>
                <a:custGeom>
                  <a:avLst/>
                  <a:gdLst>
                    <a:gd name="T0" fmla="*/ 76 w 92"/>
                    <a:gd name="T1" fmla="*/ 76 h 92"/>
                    <a:gd name="T2" fmla="*/ 16 w 92"/>
                    <a:gd name="T3" fmla="*/ 76 h 92"/>
                    <a:gd name="T4" fmla="*/ 16 w 92"/>
                    <a:gd name="T5" fmla="*/ 16 h 92"/>
                    <a:gd name="T6" fmla="*/ 76 w 92"/>
                    <a:gd name="T7" fmla="*/ 16 h 92"/>
                    <a:gd name="T8" fmla="*/ 76 w 92"/>
                    <a:gd name="T9" fmla="*/ 76 h 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2" h="92">
                      <a:moveTo>
                        <a:pt x="76" y="76"/>
                      </a:moveTo>
                      <a:cubicBezTo>
                        <a:pt x="59" y="92"/>
                        <a:pt x="33" y="92"/>
                        <a:pt x="16" y="76"/>
                      </a:cubicBezTo>
                      <a:cubicBezTo>
                        <a:pt x="0" y="59"/>
                        <a:pt x="0" y="33"/>
                        <a:pt x="16" y="16"/>
                      </a:cubicBezTo>
                      <a:cubicBezTo>
                        <a:pt x="33" y="0"/>
                        <a:pt x="59" y="0"/>
                        <a:pt x="76" y="16"/>
                      </a:cubicBezTo>
                      <a:cubicBezTo>
                        <a:pt x="92" y="33"/>
                        <a:pt x="92" y="59"/>
                        <a:pt x="76" y="7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68" name="Freeform 24">
                  <a:extLst>
                    <a:ext uri="{FF2B5EF4-FFF2-40B4-BE49-F238E27FC236}">
                      <a16:creationId xmlns:a16="http://schemas.microsoft.com/office/drawing/2014/main" id="{6F69E9BF-C03F-44F2-8C3D-E778DDEA7C7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6" y="775"/>
                  <a:ext cx="123" cy="122"/>
                </a:xfrm>
                <a:custGeom>
                  <a:avLst/>
                  <a:gdLst>
                    <a:gd name="T0" fmla="*/ 50 w 61"/>
                    <a:gd name="T1" fmla="*/ 50 h 61"/>
                    <a:gd name="T2" fmla="*/ 11 w 61"/>
                    <a:gd name="T3" fmla="*/ 50 h 61"/>
                    <a:gd name="T4" fmla="*/ 11 w 61"/>
                    <a:gd name="T5" fmla="*/ 11 h 61"/>
                    <a:gd name="T6" fmla="*/ 50 w 61"/>
                    <a:gd name="T7" fmla="*/ 11 h 61"/>
                    <a:gd name="T8" fmla="*/ 50 w 61"/>
                    <a:gd name="T9" fmla="*/ 5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61">
                      <a:moveTo>
                        <a:pt x="50" y="50"/>
                      </a:moveTo>
                      <a:cubicBezTo>
                        <a:pt x="39" y="61"/>
                        <a:pt x="22" y="61"/>
                        <a:pt x="11" y="50"/>
                      </a:cubicBezTo>
                      <a:cubicBezTo>
                        <a:pt x="0" y="39"/>
                        <a:pt x="0" y="22"/>
                        <a:pt x="11" y="11"/>
                      </a:cubicBezTo>
                      <a:cubicBezTo>
                        <a:pt x="22" y="0"/>
                        <a:pt x="39" y="0"/>
                        <a:pt x="50" y="11"/>
                      </a:cubicBezTo>
                      <a:cubicBezTo>
                        <a:pt x="61" y="22"/>
                        <a:pt x="61" y="39"/>
                        <a:pt x="50" y="5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69" name="Freeform 25">
                  <a:extLst>
                    <a:ext uri="{FF2B5EF4-FFF2-40B4-BE49-F238E27FC236}">
                      <a16:creationId xmlns:a16="http://schemas.microsoft.com/office/drawing/2014/main" id="{3F3605E7-6CE0-4EE9-8F33-2E8F0A3DBE6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403" y="6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9 w 49"/>
                    <a:gd name="T3" fmla="*/ 40 h 49"/>
                    <a:gd name="T4" fmla="*/ 9 w 49"/>
                    <a:gd name="T5" fmla="*/ 9 h 49"/>
                    <a:gd name="T6" fmla="*/ 40 w 49"/>
                    <a:gd name="T7" fmla="*/ 9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9" y="40"/>
                      </a:cubicBezTo>
                      <a:cubicBezTo>
                        <a:pt x="0" y="31"/>
                        <a:pt x="0" y="17"/>
                        <a:pt x="9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7"/>
                        <a:pt x="49" y="31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70" name="Freeform 26">
                  <a:extLst>
                    <a:ext uri="{FF2B5EF4-FFF2-40B4-BE49-F238E27FC236}">
                      <a16:creationId xmlns:a16="http://schemas.microsoft.com/office/drawing/2014/main" id="{65BC5FB9-F2B1-4FD0-B0F2-E8ABE89C3A1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505" y="3910"/>
                  <a:ext cx="98" cy="98"/>
                </a:xfrm>
                <a:custGeom>
                  <a:avLst/>
                  <a:gdLst>
                    <a:gd name="T0" fmla="*/ 41 w 49"/>
                    <a:gd name="T1" fmla="*/ 41 h 49"/>
                    <a:gd name="T2" fmla="*/ 9 w 49"/>
                    <a:gd name="T3" fmla="*/ 41 h 49"/>
                    <a:gd name="T4" fmla="*/ 9 w 49"/>
                    <a:gd name="T5" fmla="*/ 9 h 49"/>
                    <a:gd name="T6" fmla="*/ 41 w 49"/>
                    <a:gd name="T7" fmla="*/ 9 h 49"/>
                    <a:gd name="T8" fmla="*/ 41 w 49"/>
                    <a:gd name="T9" fmla="*/ 41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1" y="41"/>
                      </a:moveTo>
                      <a:cubicBezTo>
                        <a:pt x="32" y="49"/>
                        <a:pt x="18" y="49"/>
                        <a:pt x="9" y="41"/>
                      </a:cubicBezTo>
                      <a:cubicBezTo>
                        <a:pt x="0" y="32"/>
                        <a:pt x="0" y="18"/>
                        <a:pt x="9" y="9"/>
                      </a:cubicBezTo>
                      <a:cubicBezTo>
                        <a:pt x="18" y="0"/>
                        <a:pt x="32" y="0"/>
                        <a:pt x="41" y="9"/>
                      </a:cubicBezTo>
                      <a:cubicBezTo>
                        <a:pt x="49" y="18"/>
                        <a:pt x="49" y="32"/>
                        <a:pt x="41" y="4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71" name="Freeform 27">
                  <a:extLst>
                    <a:ext uri="{FF2B5EF4-FFF2-40B4-BE49-F238E27FC236}">
                      <a16:creationId xmlns:a16="http://schemas.microsoft.com/office/drawing/2014/main" id="{A9FBD14C-4088-4D2E-84F5-F1F118E04E7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705" y="3111"/>
                  <a:ext cx="122" cy="122"/>
                </a:xfrm>
                <a:custGeom>
                  <a:avLst/>
                  <a:gdLst>
                    <a:gd name="T0" fmla="*/ 50 w 61"/>
                    <a:gd name="T1" fmla="*/ 50 h 61"/>
                    <a:gd name="T2" fmla="*/ 11 w 61"/>
                    <a:gd name="T3" fmla="*/ 50 h 61"/>
                    <a:gd name="T4" fmla="*/ 11 w 61"/>
                    <a:gd name="T5" fmla="*/ 10 h 61"/>
                    <a:gd name="T6" fmla="*/ 50 w 61"/>
                    <a:gd name="T7" fmla="*/ 10 h 61"/>
                    <a:gd name="T8" fmla="*/ 50 w 61"/>
                    <a:gd name="T9" fmla="*/ 5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61">
                      <a:moveTo>
                        <a:pt x="50" y="50"/>
                      </a:moveTo>
                      <a:cubicBezTo>
                        <a:pt x="39" y="61"/>
                        <a:pt x="21" y="61"/>
                        <a:pt x="11" y="50"/>
                      </a:cubicBezTo>
                      <a:cubicBezTo>
                        <a:pt x="0" y="39"/>
                        <a:pt x="0" y="21"/>
                        <a:pt x="11" y="10"/>
                      </a:cubicBezTo>
                      <a:cubicBezTo>
                        <a:pt x="21" y="0"/>
                        <a:pt x="39" y="0"/>
                        <a:pt x="50" y="10"/>
                      </a:cubicBezTo>
                      <a:cubicBezTo>
                        <a:pt x="61" y="21"/>
                        <a:pt x="61" y="39"/>
                        <a:pt x="50" y="5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72" name="Freeform 28">
                  <a:extLst>
                    <a:ext uri="{FF2B5EF4-FFF2-40B4-BE49-F238E27FC236}">
                      <a16:creationId xmlns:a16="http://schemas.microsoft.com/office/drawing/2014/main" id="{0FF2CAEB-CF80-4E9A-BDED-18DDBE3F26E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309" y="1782"/>
                  <a:ext cx="98" cy="98"/>
                </a:xfrm>
                <a:custGeom>
                  <a:avLst/>
                  <a:gdLst>
                    <a:gd name="T0" fmla="*/ 40 w 49"/>
                    <a:gd name="T1" fmla="*/ 41 h 49"/>
                    <a:gd name="T2" fmla="*/ 8 w 49"/>
                    <a:gd name="T3" fmla="*/ 41 h 49"/>
                    <a:gd name="T4" fmla="*/ 8 w 49"/>
                    <a:gd name="T5" fmla="*/ 9 h 49"/>
                    <a:gd name="T6" fmla="*/ 40 w 49"/>
                    <a:gd name="T7" fmla="*/ 9 h 49"/>
                    <a:gd name="T8" fmla="*/ 40 w 49"/>
                    <a:gd name="T9" fmla="*/ 41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1"/>
                      </a:moveTo>
                      <a:cubicBezTo>
                        <a:pt x="31" y="49"/>
                        <a:pt x="17" y="49"/>
                        <a:pt x="8" y="41"/>
                      </a:cubicBezTo>
                      <a:cubicBezTo>
                        <a:pt x="0" y="32"/>
                        <a:pt x="0" y="18"/>
                        <a:pt x="8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8"/>
                        <a:pt x="49" y="32"/>
                        <a:pt x="40" y="4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73" name="Freeform 29">
                  <a:extLst>
                    <a:ext uri="{FF2B5EF4-FFF2-40B4-BE49-F238E27FC236}">
                      <a16:creationId xmlns:a16="http://schemas.microsoft.com/office/drawing/2014/main" id="{9A9E16BD-493F-4989-84B6-6E9118EE3E8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719" y="-803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9 w 49"/>
                    <a:gd name="T3" fmla="*/ 40 h 49"/>
                    <a:gd name="T4" fmla="*/ 9 w 49"/>
                    <a:gd name="T5" fmla="*/ 8 h 49"/>
                    <a:gd name="T6" fmla="*/ 40 w 49"/>
                    <a:gd name="T7" fmla="*/ 8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9" y="40"/>
                      </a:cubicBezTo>
                      <a:cubicBezTo>
                        <a:pt x="0" y="31"/>
                        <a:pt x="0" y="17"/>
                        <a:pt x="9" y="8"/>
                      </a:cubicBezTo>
                      <a:cubicBezTo>
                        <a:pt x="17" y="0"/>
                        <a:pt x="31" y="0"/>
                        <a:pt x="40" y="8"/>
                      </a:cubicBezTo>
                      <a:cubicBezTo>
                        <a:pt x="49" y="17"/>
                        <a:pt x="49" y="31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74" name="Freeform 30">
                  <a:extLst>
                    <a:ext uri="{FF2B5EF4-FFF2-40B4-BE49-F238E27FC236}">
                      <a16:creationId xmlns:a16="http://schemas.microsoft.com/office/drawing/2014/main" id="{89241719-0409-4FDB-A79B-96DE35F1F87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187" y="2100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9 w 49"/>
                    <a:gd name="T3" fmla="*/ 40 h 49"/>
                    <a:gd name="T4" fmla="*/ 9 w 49"/>
                    <a:gd name="T5" fmla="*/ 8 h 49"/>
                    <a:gd name="T6" fmla="*/ 40 w 49"/>
                    <a:gd name="T7" fmla="*/ 8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9" y="40"/>
                      </a:cubicBezTo>
                      <a:cubicBezTo>
                        <a:pt x="0" y="31"/>
                        <a:pt x="0" y="17"/>
                        <a:pt x="9" y="8"/>
                      </a:cubicBezTo>
                      <a:cubicBezTo>
                        <a:pt x="17" y="0"/>
                        <a:pt x="31" y="0"/>
                        <a:pt x="40" y="8"/>
                      </a:cubicBezTo>
                      <a:cubicBezTo>
                        <a:pt x="49" y="17"/>
                        <a:pt x="49" y="31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75" name="Freeform 31">
                  <a:extLst>
                    <a:ext uri="{FF2B5EF4-FFF2-40B4-BE49-F238E27FC236}">
                      <a16:creationId xmlns:a16="http://schemas.microsoft.com/office/drawing/2014/main" id="{912619CB-920B-469E-B22C-6FF8206A69C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719" y="755"/>
                  <a:ext cx="125" cy="122"/>
                </a:xfrm>
                <a:custGeom>
                  <a:avLst/>
                  <a:gdLst>
                    <a:gd name="T0" fmla="*/ 51 w 62"/>
                    <a:gd name="T1" fmla="*/ 50 h 61"/>
                    <a:gd name="T2" fmla="*/ 11 w 62"/>
                    <a:gd name="T3" fmla="*/ 50 h 61"/>
                    <a:gd name="T4" fmla="*/ 11 w 62"/>
                    <a:gd name="T5" fmla="*/ 10 h 61"/>
                    <a:gd name="T6" fmla="*/ 51 w 62"/>
                    <a:gd name="T7" fmla="*/ 10 h 61"/>
                    <a:gd name="T8" fmla="*/ 51 w 62"/>
                    <a:gd name="T9" fmla="*/ 5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2" h="61">
                      <a:moveTo>
                        <a:pt x="51" y="50"/>
                      </a:moveTo>
                      <a:cubicBezTo>
                        <a:pt x="40" y="61"/>
                        <a:pt x="22" y="61"/>
                        <a:pt x="11" y="50"/>
                      </a:cubicBezTo>
                      <a:cubicBezTo>
                        <a:pt x="0" y="39"/>
                        <a:pt x="0" y="21"/>
                        <a:pt x="11" y="10"/>
                      </a:cubicBezTo>
                      <a:cubicBezTo>
                        <a:pt x="22" y="0"/>
                        <a:pt x="40" y="0"/>
                        <a:pt x="51" y="10"/>
                      </a:cubicBezTo>
                      <a:cubicBezTo>
                        <a:pt x="62" y="21"/>
                        <a:pt x="62" y="39"/>
                        <a:pt x="51" y="5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76" name="Freeform 32">
                  <a:extLst>
                    <a:ext uri="{FF2B5EF4-FFF2-40B4-BE49-F238E27FC236}">
                      <a16:creationId xmlns:a16="http://schemas.microsoft.com/office/drawing/2014/main" id="{F1BAAA09-907B-4200-8D35-5321F35A12F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8" y="3103"/>
                  <a:ext cx="123" cy="122"/>
                </a:xfrm>
                <a:custGeom>
                  <a:avLst/>
                  <a:gdLst>
                    <a:gd name="T0" fmla="*/ 51 w 61"/>
                    <a:gd name="T1" fmla="*/ 50 h 61"/>
                    <a:gd name="T2" fmla="*/ 11 w 61"/>
                    <a:gd name="T3" fmla="*/ 50 h 61"/>
                    <a:gd name="T4" fmla="*/ 11 w 61"/>
                    <a:gd name="T5" fmla="*/ 11 h 61"/>
                    <a:gd name="T6" fmla="*/ 51 w 61"/>
                    <a:gd name="T7" fmla="*/ 11 h 61"/>
                    <a:gd name="T8" fmla="*/ 51 w 61"/>
                    <a:gd name="T9" fmla="*/ 5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61">
                      <a:moveTo>
                        <a:pt x="51" y="50"/>
                      </a:moveTo>
                      <a:cubicBezTo>
                        <a:pt x="40" y="61"/>
                        <a:pt x="22" y="61"/>
                        <a:pt x="11" y="50"/>
                      </a:cubicBezTo>
                      <a:cubicBezTo>
                        <a:pt x="0" y="39"/>
                        <a:pt x="0" y="22"/>
                        <a:pt x="11" y="11"/>
                      </a:cubicBezTo>
                      <a:cubicBezTo>
                        <a:pt x="22" y="0"/>
                        <a:pt x="40" y="0"/>
                        <a:pt x="51" y="11"/>
                      </a:cubicBezTo>
                      <a:cubicBezTo>
                        <a:pt x="61" y="22"/>
                        <a:pt x="61" y="39"/>
                        <a:pt x="51" y="5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77" name="Freeform 33">
                  <a:extLst>
                    <a:ext uri="{FF2B5EF4-FFF2-40B4-BE49-F238E27FC236}">
                      <a16:creationId xmlns:a16="http://schemas.microsoft.com/office/drawing/2014/main" id="{5A88FF9D-1D18-44F7-B0BB-90A30A795AF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391" y="4675"/>
                  <a:ext cx="122" cy="122"/>
                </a:xfrm>
                <a:custGeom>
                  <a:avLst/>
                  <a:gdLst>
                    <a:gd name="T0" fmla="*/ 50 w 61"/>
                    <a:gd name="T1" fmla="*/ 50 h 61"/>
                    <a:gd name="T2" fmla="*/ 11 w 61"/>
                    <a:gd name="T3" fmla="*/ 50 h 61"/>
                    <a:gd name="T4" fmla="*/ 11 w 61"/>
                    <a:gd name="T5" fmla="*/ 10 h 61"/>
                    <a:gd name="T6" fmla="*/ 50 w 61"/>
                    <a:gd name="T7" fmla="*/ 10 h 61"/>
                    <a:gd name="T8" fmla="*/ 50 w 61"/>
                    <a:gd name="T9" fmla="*/ 5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61">
                      <a:moveTo>
                        <a:pt x="50" y="50"/>
                      </a:moveTo>
                      <a:cubicBezTo>
                        <a:pt x="39" y="61"/>
                        <a:pt x="21" y="61"/>
                        <a:pt x="11" y="50"/>
                      </a:cubicBezTo>
                      <a:cubicBezTo>
                        <a:pt x="0" y="39"/>
                        <a:pt x="0" y="21"/>
                        <a:pt x="11" y="10"/>
                      </a:cubicBezTo>
                      <a:cubicBezTo>
                        <a:pt x="21" y="0"/>
                        <a:pt x="39" y="0"/>
                        <a:pt x="50" y="10"/>
                      </a:cubicBezTo>
                      <a:cubicBezTo>
                        <a:pt x="61" y="21"/>
                        <a:pt x="61" y="39"/>
                        <a:pt x="50" y="5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78" name="Freeform 34">
                  <a:extLst>
                    <a:ext uri="{FF2B5EF4-FFF2-40B4-BE49-F238E27FC236}">
                      <a16:creationId xmlns:a16="http://schemas.microsoft.com/office/drawing/2014/main" id="{A9C17BB6-99B6-4746-8841-62B75EA707F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409" y="3896"/>
                  <a:ext cx="98" cy="98"/>
                </a:xfrm>
                <a:custGeom>
                  <a:avLst/>
                  <a:gdLst>
                    <a:gd name="T0" fmla="*/ 40 w 49"/>
                    <a:gd name="T1" fmla="*/ 41 h 49"/>
                    <a:gd name="T2" fmla="*/ 9 w 49"/>
                    <a:gd name="T3" fmla="*/ 41 h 49"/>
                    <a:gd name="T4" fmla="*/ 9 w 49"/>
                    <a:gd name="T5" fmla="*/ 9 h 49"/>
                    <a:gd name="T6" fmla="*/ 40 w 49"/>
                    <a:gd name="T7" fmla="*/ 9 h 49"/>
                    <a:gd name="T8" fmla="*/ 40 w 49"/>
                    <a:gd name="T9" fmla="*/ 41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1"/>
                      </a:moveTo>
                      <a:cubicBezTo>
                        <a:pt x="31" y="49"/>
                        <a:pt x="17" y="49"/>
                        <a:pt x="9" y="41"/>
                      </a:cubicBezTo>
                      <a:cubicBezTo>
                        <a:pt x="0" y="32"/>
                        <a:pt x="0" y="18"/>
                        <a:pt x="9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8"/>
                        <a:pt x="49" y="32"/>
                        <a:pt x="40" y="4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79" name="Freeform 35">
                  <a:extLst>
                    <a:ext uri="{FF2B5EF4-FFF2-40B4-BE49-F238E27FC236}">
                      <a16:creationId xmlns:a16="http://schemas.microsoft.com/office/drawing/2014/main" id="{4E7F2908-18B1-433E-808B-830D678DA07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273" y="2815"/>
                  <a:ext cx="98" cy="98"/>
                </a:xfrm>
                <a:custGeom>
                  <a:avLst/>
                  <a:gdLst>
                    <a:gd name="T0" fmla="*/ 41 w 49"/>
                    <a:gd name="T1" fmla="*/ 40 h 49"/>
                    <a:gd name="T2" fmla="*/ 9 w 49"/>
                    <a:gd name="T3" fmla="*/ 40 h 49"/>
                    <a:gd name="T4" fmla="*/ 9 w 49"/>
                    <a:gd name="T5" fmla="*/ 8 h 49"/>
                    <a:gd name="T6" fmla="*/ 41 w 49"/>
                    <a:gd name="T7" fmla="*/ 8 h 49"/>
                    <a:gd name="T8" fmla="*/ 41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1" y="40"/>
                      </a:moveTo>
                      <a:cubicBezTo>
                        <a:pt x="32" y="49"/>
                        <a:pt x="18" y="49"/>
                        <a:pt x="9" y="40"/>
                      </a:cubicBezTo>
                      <a:cubicBezTo>
                        <a:pt x="0" y="31"/>
                        <a:pt x="0" y="17"/>
                        <a:pt x="9" y="8"/>
                      </a:cubicBezTo>
                      <a:cubicBezTo>
                        <a:pt x="18" y="0"/>
                        <a:pt x="32" y="0"/>
                        <a:pt x="41" y="8"/>
                      </a:cubicBezTo>
                      <a:cubicBezTo>
                        <a:pt x="49" y="17"/>
                        <a:pt x="49" y="31"/>
                        <a:pt x="41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80" name="Freeform 36">
                  <a:extLst>
                    <a:ext uri="{FF2B5EF4-FFF2-40B4-BE49-F238E27FC236}">
                      <a16:creationId xmlns:a16="http://schemas.microsoft.com/office/drawing/2014/main" id="{FE32E4BD-7CFA-4D59-894E-37FF42A171F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307" y="1007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8 w 49"/>
                    <a:gd name="T3" fmla="*/ 40 h 49"/>
                    <a:gd name="T4" fmla="*/ 8 w 49"/>
                    <a:gd name="T5" fmla="*/ 8 h 49"/>
                    <a:gd name="T6" fmla="*/ 40 w 49"/>
                    <a:gd name="T7" fmla="*/ 8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8" y="40"/>
                      </a:cubicBezTo>
                      <a:cubicBezTo>
                        <a:pt x="0" y="31"/>
                        <a:pt x="0" y="17"/>
                        <a:pt x="8" y="8"/>
                      </a:cubicBezTo>
                      <a:cubicBezTo>
                        <a:pt x="17" y="0"/>
                        <a:pt x="31" y="0"/>
                        <a:pt x="40" y="8"/>
                      </a:cubicBezTo>
                      <a:cubicBezTo>
                        <a:pt x="49" y="17"/>
                        <a:pt x="49" y="31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81" name="Freeform 37">
                  <a:extLst>
                    <a:ext uri="{FF2B5EF4-FFF2-40B4-BE49-F238E27FC236}">
                      <a16:creationId xmlns:a16="http://schemas.microsoft.com/office/drawing/2014/main" id="{DC76B0BF-F84E-4DCD-B50C-6D732BD8809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9" y="-919"/>
                  <a:ext cx="98" cy="98"/>
                </a:xfrm>
                <a:custGeom>
                  <a:avLst/>
                  <a:gdLst>
                    <a:gd name="T0" fmla="*/ 40 w 49"/>
                    <a:gd name="T1" fmla="*/ 41 h 49"/>
                    <a:gd name="T2" fmla="*/ 9 w 49"/>
                    <a:gd name="T3" fmla="*/ 41 h 49"/>
                    <a:gd name="T4" fmla="*/ 9 w 49"/>
                    <a:gd name="T5" fmla="*/ 9 h 49"/>
                    <a:gd name="T6" fmla="*/ 40 w 49"/>
                    <a:gd name="T7" fmla="*/ 9 h 49"/>
                    <a:gd name="T8" fmla="*/ 40 w 49"/>
                    <a:gd name="T9" fmla="*/ 41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1"/>
                      </a:moveTo>
                      <a:cubicBezTo>
                        <a:pt x="31" y="49"/>
                        <a:pt x="17" y="49"/>
                        <a:pt x="9" y="41"/>
                      </a:cubicBezTo>
                      <a:cubicBezTo>
                        <a:pt x="0" y="32"/>
                        <a:pt x="0" y="18"/>
                        <a:pt x="9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8"/>
                        <a:pt x="49" y="32"/>
                        <a:pt x="40" y="4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82" name="Freeform 38">
                  <a:extLst>
                    <a:ext uri="{FF2B5EF4-FFF2-40B4-BE49-F238E27FC236}">
                      <a16:creationId xmlns:a16="http://schemas.microsoft.com/office/drawing/2014/main" id="{53E075C7-B24E-4AEB-90B4-560FCA7D9B1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409" y="2869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9 w 49"/>
                    <a:gd name="T3" fmla="*/ 40 h 49"/>
                    <a:gd name="T4" fmla="*/ 9 w 49"/>
                    <a:gd name="T5" fmla="*/ 8 h 49"/>
                    <a:gd name="T6" fmla="*/ 40 w 49"/>
                    <a:gd name="T7" fmla="*/ 8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2" y="49"/>
                        <a:pt x="18" y="49"/>
                        <a:pt x="9" y="40"/>
                      </a:cubicBezTo>
                      <a:cubicBezTo>
                        <a:pt x="0" y="31"/>
                        <a:pt x="0" y="17"/>
                        <a:pt x="9" y="8"/>
                      </a:cubicBezTo>
                      <a:cubicBezTo>
                        <a:pt x="18" y="0"/>
                        <a:pt x="32" y="0"/>
                        <a:pt x="40" y="8"/>
                      </a:cubicBezTo>
                      <a:cubicBezTo>
                        <a:pt x="49" y="17"/>
                        <a:pt x="49" y="31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83" name="Freeform 39">
                  <a:extLst>
                    <a:ext uri="{FF2B5EF4-FFF2-40B4-BE49-F238E27FC236}">
                      <a16:creationId xmlns:a16="http://schemas.microsoft.com/office/drawing/2014/main" id="{1425FE0E-346B-4E97-821F-23A57B49AB6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302" y="941"/>
                  <a:ext cx="99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9 w 49"/>
                    <a:gd name="T3" fmla="*/ 40 h 49"/>
                    <a:gd name="T4" fmla="*/ 9 w 49"/>
                    <a:gd name="T5" fmla="*/ 9 h 49"/>
                    <a:gd name="T6" fmla="*/ 40 w 49"/>
                    <a:gd name="T7" fmla="*/ 9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9" y="40"/>
                      </a:cubicBezTo>
                      <a:cubicBezTo>
                        <a:pt x="0" y="32"/>
                        <a:pt x="0" y="17"/>
                        <a:pt x="9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7"/>
                        <a:pt x="49" y="32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84" name="Freeform 40">
                  <a:extLst>
                    <a:ext uri="{FF2B5EF4-FFF2-40B4-BE49-F238E27FC236}">
                      <a16:creationId xmlns:a16="http://schemas.microsoft.com/office/drawing/2014/main" id="{D1584287-8EFB-4E61-8D94-5C1F33247D4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53" y="-807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8 w 49"/>
                    <a:gd name="T3" fmla="*/ 40 h 49"/>
                    <a:gd name="T4" fmla="*/ 8 w 49"/>
                    <a:gd name="T5" fmla="*/ 9 h 49"/>
                    <a:gd name="T6" fmla="*/ 40 w 49"/>
                    <a:gd name="T7" fmla="*/ 9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8" y="40"/>
                      </a:cubicBezTo>
                      <a:cubicBezTo>
                        <a:pt x="0" y="31"/>
                        <a:pt x="0" y="17"/>
                        <a:pt x="8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7"/>
                        <a:pt x="49" y="32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85" name="Freeform 41">
                  <a:extLst>
                    <a:ext uri="{FF2B5EF4-FFF2-40B4-BE49-F238E27FC236}">
                      <a16:creationId xmlns:a16="http://schemas.microsoft.com/office/drawing/2014/main" id="{E8BAAC1A-8C99-4BC7-BDE1-24C68DEA596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527" y="-22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8 w 49"/>
                    <a:gd name="T3" fmla="*/ 40 h 49"/>
                    <a:gd name="T4" fmla="*/ 8 w 49"/>
                    <a:gd name="T5" fmla="*/ 9 h 49"/>
                    <a:gd name="T6" fmla="*/ 40 w 49"/>
                    <a:gd name="T7" fmla="*/ 9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8" y="40"/>
                      </a:cubicBezTo>
                      <a:cubicBezTo>
                        <a:pt x="0" y="31"/>
                        <a:pt x="0" y="17"/>
                        <a:pt x="8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7"/>
                        <a:pt x="49" y="32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86" name="Freeform 42">
                  <a:extLst>
                    <a:ext uri="{FF2B5EF4-FFF2-40B4-BE49-F238E27FC236}">
                      <a16:creationId xmlns:a16="http://schemas.microsoft.com/office/drawing/2014/main" id="{6F3C83E8-7BEA-483F-8C91-6D8074C596F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75" y="4759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8 w 49"/>
                    <a:gd name="T3" fmla="*/ 40 h 49"/>
                    <a:gd name="T4" fmla="*/ 8 w 49"/>
                    <a:gd name="T5" fmla="*/ 9 h 49"/>
                    <a:gd name="T6" fmla="*/ 40 w 49"/>
                    <a:gd name="T7" fmla="*/ 9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8" y="40"/>
                      </a:cubicBezTo>
                      <a:cubicBezTo>
                        <a:pt x="0" y="31"/>
                        <a:pt x="0" y="17"/>
                        <a:pt x="8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7"/>
                        <a:pt x="49" y="31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</p:grpSp>
          <p:grpSp>
            <p:nvGrpSpPr>
              <p:cNvPr id="112" name="Group 5">
                <a:extLst>
                  <a:ext uri="{FF2B5EF4-FFF2-40B4-BE49-F238E27FC236}">
                    <a16:creationId xmlns:a16="http://schemas.microsoft.com/office/drawing/2014/main" id="{4C954403-3250-4E50-82EB-3B13E1AB8819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 rot="17144555">
                <a:off x="-34620" y="5559263"/>
                <a:ext cx="4168405" cy="4141160"/>
                <a:chOff x="-1307" y="-919"/>
                <a:chExt cx="5814" cy="5776"/>
              </a:xfrm>
              <a:solidFill>
                <a:srgbClr val="D1D1D1"/>
              </a:solidFill>
            </p:grpSpPr>
            <p:sp>
              <p:nvSpPr>
                <p:cNvPr id="113" name="Freeform 6">
                  <a:extLst>
                    <a:ext uri="{FF2B5EF4-FFF2-40B4-BE49-F238E27FC236}">
                      <a16:creationId xmlns:a16="http://schemas.microsoft.com/office/drawing/2014/main" id="{36FEAB83-535B-4053-BD0B-504E6F31D00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27" y="-763"/>
                  <a:ext cx="2360" cy="1578"/>
                </a:xfrm>
                <a:custGeom>
                  <a:avLst/>
                  <a:gdLst>
                    <a:gd name="T0" fmla="*/ 1338 w 2360"/>
                    <a:gd name="T1" fmla="*/ 0 h 1578"/>
                    <a:gd name="T2" fmla="*/ 2360 w 2360"/>
                    <a:gd name="T3" fmla="*/ 1574 h 1578"/>
                    <a:gd name="T4" fmla="*/ 2354 w 2360"/>
                    <a:gd name="T5" fmla="*/ 1576 h 1578"/>
                    <a:gd name="T6" fmla="*/ 1336 w 2360"/>
                    <a:gd name="T7" fmla="*/ 10 h 1578"/>
                    <a:gd name="T8" fmla="*/ 4 w 2360"/>
                    <a:gd name="T9" fmla="*/ 1578 h 1578"/>
                    <a:gd name="T10" fmla="*/ 0 w 2360"/>
                    <a:gd name="T11" fmla="*/ 1572 h 1578"/>
                    <a:gd name="T12" fmla="*/ 1338 w 2360"/>
                    <a:gd name="T13" fmla="*/ 0 h 1578"/>
                    <a:gd name="T14" fmla="*/ 1338 w 2360"/>
                    <a:gd name="T15" fmla="*/ 0 h 15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2360" h="1578">
                      <a:moveTo>
                        <a:pt x="1338" y="0"/>
                      </a:moveTo>
                      <a:lnTo>
                        <a:pt x="2360" y="1574"/>
                      </a:lnTo>
                      <a:lnTo>
                        <a:pt x="2354" y="1576"/>
                      </a:lnTo>
                      <a:lnTo>
                        <a:pt x="1336" y="10"/>
                      </a:lnTo>
                      <a:lnTo>
                        <a:pt x="4" y="1578"/>
                      </a:lnTo>
                      <a:lnTo>
                        <a:pt x="0" y="1572"/>
                      </a:lnTo>
                      <a:lnTo>
                        <a:pt x="1338" y="0"/>
                      </a:lnTo>
                      <a:lnTo>
                        <a:pt x="1338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14" name="Freeform 7">
                  <a:extLst>
                    <a:ext uri="{FF2B5EF4-FFF2-40B4-BE49-F238E27FC236}">
                      <a16:creationId xmlns:a16="http://schemas.microsoft.com/office/drawing/2014/main" id="{3A3B2E20-9679-4826-8DA0-6775B28C32F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783" y="811"/>
                  <a:ext cx="1580" cy="2358"/>
                </a:xfrm>
                <a:custGeom>
                  <a:avLst/>
                  <a:gdLst>
                    <a:gd name="T0" fmla="*/ 0 w 1580"/>
                    <a:gd name="T1" fmla="*/ 2352 h 2358"/>
                    <a:gd name="T2" fmla="*/ 1568 w 1580"/>
                    <a:gd name="T3" fmla="*/ 1021 h 2358"/>
                    <a:gd name="T4" fmla="*/ 0 w 1580"/>
                    <a:gd name="T5" fmla="*/ 4 h 2358"/>
                    <a:gd name="T6" fmla="*/ 0 w 1580"/>
                    <a:gd name="T7" fmla="*/ 6 h 2358"/>
                    <a:gd name="T8" fmla="*/ 4 w 1580"/>
                    <a:gd name="T9" fmla="*/ 0 h 2358"/>
                    <a:gd name="T10" fmla="*/ 1580 w 1580"/>
                    <a:gd name="T11" fmla="*/ 1021 h 2358"/>
                    <a:gd name="T12" fmla="*/ 4 w 1580"/>
                    <a:gd name="T13" fmla="*/ 2358 h 2358"/>
                    <a:gd name="T14" fmla="*/ 0 w 1580"/>
                    <a:gd name="T15" fmla="*/ 2352 h 2358"/>
                    <a:gd name="T16" fmla="*/ 0 w 1580"/>
                    <a:gd name="T17" fmla="*/ 2352 h 23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580" h="2358">
                      <a:moveTo>
                        <a:pt x="0" y="2352"/>
                      </a:moveTo>
                      <a:lnTo>
                        <a:pt x="1568" y="1021"/>
                      </a:lnTo>
                      <a:lnTo>
                        <a:pt x="0" y="4"/>
                      </a:lnTo>
                      <a:lnTo>
                        <a:pt x="0" y="6"/>
                      </a:lnTo>
                      <a:lnTo>
                        <a:pt x="4" y="0"/>
                      </a:lnTo>
                      <a:lnTo>
                        <a:pt x="1580" y="1021"/>
                      </a:lnTo>
                      <a:lnTo>
                        <a:pt x="4" y="2358"/>
                      </a:lnTo>
                      <a:lnTo>
                        <a:pt x="0" y="2352"/>
                      </a:lnTo>
                      <a:lnTo>
                        <a:pt x="0" y="235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15" name="Freeform 8">
                  <a:extLst>
                    <a:ext uri="{FF2B5EF4-FFF2-40B4-BE49-F238E27FC236}">
                      <a16:creationId xmlns:a16="http://schemas.microsoft.com/office/drawing/2014/main" id="{38E97B63-3F46-458A-B44B-076266211B4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147" y="809"/>
                  <a:ext cx="1580" cy="2358"/>
                </a:xfrm>
                <a:custGeom>
                  <a:avLst/>
                  <a:gdLst>
                    <a:gd name="T0" fmla="*/ 1576 w 1580"/>
                    <a:gd name="T1" fmla="*/ 0 h 2358"/>
                    <a:gd name="T2" fmla="*/ 1580 w 1580"/>
                    <a:gd name="T3" fmla="*/ 4 h 2358"/>
                    <a:gd name="T4" fmla="*/ 12 w 1580"/>
                    <a:gd name="T5" fmla="*/ 1335 h 2358"/>
                    <a:gd name="T6" fmla="*/ 1580 w 1580"/>
                    <a:gd name="T7" fmla="*/ 2352 h 2358"/>
                    <a:gd name="T8" fmla="*/ 1576 w 1580"/>
                    <a:gd name="T9" fmla="*/ 2358 h 2358"/>
                    <a:gd name="T10" fmla="*/ 0 w 1580"/>
                    <a:gd name="T11" fmla="*/ 1335 h 2358"/>
                    <a:gd name="T12" fmla="*/ 1576 w 1580"/>
                    <a:gd name="T13" fmla="*/ 0 h 2358"/>
                    <a:gd name="T14" fmla="*/ 1576 w 1580"/>
                    <a:gd name="T15" fmla="*/ 0 h 23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580" h="2358">
                      <a:moveTo>
                        <a:pt x="1576" y="0"/>
                      </a:moveTo>
                      <a:lnTo>
                        <a:pt x="1580" y="4"/>
                      </a:lnTo>
                      <a:lnTo>
                        <a:pt x="12" y="1335"/>
                      </a:lnTo>
                      <a:lnTo>
                        <a:pt x="1580" y="2352"/>
                      </a:lnTo>
                      <a:lnTo>
                        <a:pt x="1576" y="2358"/>
                      </a:lnTo>
                      <a:lnTo>
                        <a:pt x="0" y="1335"/>
                      </a:lnTo>
                      <a:lnTo>
                        <a:pt x="1576" y="0"/>
                      </a:lnTo>
                      <a:lnTo>
                        <a:pt x="1576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16" name="Freeform 9">
                  <a:extLst>
                    <a:ext uri="{FF2B5EF4-FFF2-40B4-BE49-F238E27FC236}">
                      <a16:creationId xmlns:a16="http://schemas.microsoft.com/office/drawing/2014/main" id="{9E44996A-D56A-4FD2-9D54-D345FAD5776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29" y="3163"/>
                  <a:ext cx="2360" cy="1578"/>
                </a:xfrm>
                <a:custGeom>
                  <a:avLst/>
                  <a:gdLst>
                    <a:gd name="T0" fmla="*/ 0 w 2360"/>
                    <a:gd name="T1" fmla="*/ 4 h 1578"/>
                    <a:gd name="T2" fmla="*/ 0 w 2360"/>
                    <a:gd name="T3" fmla="*/ 4 h 1578"/>
                    <a:gd name="T4" fmla="*/ 6 w 2360"/>
                    <a:gd name="T5" fmla="*/ 0 h 1578"/>
                    <a:gd name="T6" fmla="*/ 1024 w 2360"/>
                    <a:gd name="T7" fmla="*/ 1566 h 1578"/>
                    <a:gd name="T8" fmla="*/ 2356 w 2360"/>
                    <a:gd name="T9" fmla="*/ 0 h 1578"/>
                    <a:gd name="T10" fmla="*/ 2360 w 2360"/>
                    <a:gd name="T11" fmla="*/ 4 h 1578"/>
                    <a:gd name="T12" fmla="*/ 1022 w 2360"/>
                    <a:gd name="T13" fmla="*/ 1578 h 1578"/>
                    <a:gd name="T14" fmla="*/ 0 w 2360"/>
                    <a:gd name="T15" fmla="*/ 4 h 1578"/>
                    <a:gd name="T16" fmla="*/ 0 w 2360"/>
                    <a:gd name="T17" fmla="*/ 4 h 15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360" h="1578">
                      <a:moveTo>
                        <a:pt x="0" y="4"/>
                      </a:moveTo>
                      <a:lnTo>
                        <a:pt x="0" y="4"/>
                      </a:lnTo>
                      <a:lnTo>
                        <a:pt x="6" y="0"/>
                      </a:lnTo>
                      <a:lnTo>
                        <a:pt x="1024" y="1566"/>
                      </a:lnTo>
                      <a:lnTo>
                        <a:pt x="2356" y="0"/>
                      </a:lnTo>
                      <a:lnTo>
                        <a:pt x="2360" y="4"/>
                      </a:lnTo>
                      <a:lnTo>
                        <a:pt x="1022" y="1578"/>
                      </a:lnTo>
                      <a:lnTo>
                        <a:pt x="0" y="4"/>
                      </a:lnTo>
                      <a:lnTo>
                        <a:pt x="0" y="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17" name="Freeform 10">
                  <a:extLst>
                    <a:ext uri="{FF2B5EF4-FFF2-40B4-BE49-F238E27FC236}">
                      <a16:creationId xmlns:a16="http://schemas.microsoft.com/office/drawing/2014/main" id="{EDF0D976-3067-4578-AA2C-CE2908B49D6D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427" y="811"/>
                  <a:ext cx="2358" cy="2356"/>
                </a:xfrm>
                <a:custGeom>
                  <a:avLst/>
                  <a:gdLst>
                    <a:gd name="T0" fmla="*/ 0 w 2358"/>
                    <a:gd name="T1" fmla="*/ 0 h 2356"/>
                    <a:gd name="T2" fmla="*/ 2358 w 2358"/>
                    <a:gd name="T3" fmla="*/ 0 h 2356"/>
                    <a:gd name="T4" fmla="*/ 2358 w 2358"/>
                    <a:gd name="T5" fmla="*/ 2356 h 2356"/>
                    <a:gd name="T6" fmla="*/ 4 w 2358"/>
                    <a:gd name="T7" fmla="*/ 2356 h 2356"/>
                    <a:gd name="T8" fmla="*/ 0 w 2358"/>
                    <a:gd name="T9" fmla="*/ 2356 h 2356"/>
                    <a:gd name="T10" fmla="*/ 0 w 2358"/>
                    <a:gd name="T11" fmla="*/ 0 h 2356"/>
                    <a:gd name="T12" fmla="*/ 0 w 2358"/>
                    <a:gd name="T13" fmla="*/ 0 h 2356"/>
                    <a:gd name="T14" fmla="*/ 4 w 2358"/>
                    <a:gd name="T15" fmla="*/ 2352 h 2356"/>
                    <a:gd name="T16" fmla="*/ 8 w 2358"/>
                    <a:gd name="T17" fmla="*/ 2352 h 2356"/>
                    <a:gd name="T18" fmla="*/ 4 w 2358"/>
                    <a:gd name="T19" fmla="*/ 2352 h 2356"/>
                    <a:gd name="T20" fmla="*/ 4 w 2358"/>
                    <a:gd name="T21" fmla="*/ 2352 h 2356"/>
                    <a:gd name="T22" fmla="*/ 8 w 2358"/>
                    <a:gd name="T23" fmla="*/ 8 h 2356"/>
                    <a:gd name="T24" fmla="*/ 8 w 2358"/>
                    <a:gd name="T25" fmla="*/ 2350 h 2356"/>
                    <a:gd name="T26" fmla="*/ 2350 w 2358"/>
                    <a:gd name="T27" fmla="*/ 2350 h 2356"/>
                    <a:gd name="T28" fmla="*/ 2350 w 2358"/>
                    <a:gd name="T29" fmla="*/ 8 h 2356"/>
                    <a:gd name="T30" fmla="*/ 8 w 2358"/>
                    <a:gd name="T31" fmla="*/ 8 h 2356"/>
                    <a:gd name="T32" fmla="*/ 8 w 2358"/>
                    <a:gd name="T33" fmla="*/ 8 h 23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2358" h="2356">
                      <a:moveTo>
                        <a:pt x="0" y="0"/>
                      </a:moveTo>
                      <a:lnTo>
                        <a:pt x="2358" y="0"/>
                      </a:lnTo>
                      <a:lnTo>
                        <a:pt x="2358" y="2356"/>
                      </a:lnTo>
                      <a:lnTo>
                        <a:pt x="4" y="2356"/>
                      </a:lnTo>
                      <a:lnTo>
                        <a:pt x="0" y="2356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  <a:moveTo>
                        <a:pt x="4" y="2352"/>
                      </a:moveTo>
                      <a:lnTo>
                        <a:pt x="8" y="2352"/>
                      </a:lnTo>
                      <a:lnTo>
                        <a:pt x="4" y="2352"/>
                      </a:lnTo>
                      <a:lnTo>
                        <a:pt x="4" y="2352"/>
                      </a:lnTo>
                      <a:close/>
                      <a:moveTo>
                        <a:pt x="8" y="8"/>
                      </a:moveTo>
                      <a:lnTo>
                        <a:pt x="8" y="2350"/>
                      </a:lnTo>
                      <a:lnTo>
                        <a:pt x="2350" y="2350"/>
                      </a:lnTo>
                      <a:lnTo>
                        <a:pt x="2350" y="8"/>
                      </a:lnTo>
                      <a:lnTo>
                        <a:pt x="8" y="8"/>
                      </a:lnTo>
                      <a:lnTo>
                        <a:pt x="8" y="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18" name="Freeform 11">
                  <a:extLst>
                    <a:ext uri="{FF2B5EF4-FFF2-40B4-BE49-F238E27FC236}">
                      <a16:creationId xmlns:a16="http://schemas.microsoft.com/office/drawing/2014/main" id="{B00A5789-5EA8-4D8C-A473-0957E3BC773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145" y="30"/>
                  <a:ext cx="2598" cy="4709"/>
                </a:xfrm>
                <a:custGeom>
                  <a:avLst/>
                  <a:gdLst>
                    <a:gd name="T0" fmla="*/ 0 w 2598"/>
                    <a:gd name="T1" fmla="*/ 2114 h 4709"/>
                    <a:gd name="T2" fmla="*/ 786 w 2598"/>
                    <a:gd name="T3" fmla="*/ 0 h 4709"/>
                    <a:gd name="T4" fmla="*/ 794 w 2598"/>
                    <a:gd name="T5" fmla="*/ 2 h 4709"/>
                    <a:gd name="T6" fmla="*/ 8 w 2598"/>
                    <a:gd name="T7" fmla="*/ 2114 h 4709"/>
                    <a:gd name="T8" fmla="*/ 782 w 2598"/>
                    <a:gd name="T9" fmla="*/ 3918 h 4709"/>
                    <a:gd name="T10" fmla="*/ 2598 w 2598"/>
                    <a:gd name="T11" fmla="*/ 4703 h 4709"/>
                    <a:gd name="T12" fmla="*/ 2596 w 2598"/>
                    <a:gd name="T13" fmla="*/ 4709 h 4709"/>
                    <a:gd name="T14" fmla="*/ 776 w 2598"/>
                    <a:gd name="T15" fmla="*/ 3924 h 4709"/>
                    <a:gd name="T16" fmla="*/ 0 w 2598"/>
                    <a:gd name="T17" fmla="*/ 2114 h 4709"/>
                    <a:gd name="T18" fmla="*/ 0 w 2598"/>
                    <a:gd name="T19" fmla="*/ 2114 h 470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2598" h="4709">
                      <a:moveTo>
                        <a:pt x="0" y="2114"/>
                      </a:moveTo>
                      <a:lnTo>
                        <a:pt x="786" y="0"/>
                      </a:lnTo>
                      <a:lnTo>
                        <a:pt x="794" y="2"/>
                      </a:lnTo>
                      <a:lnTo>
                        <a:pt x="8" y="2114"/>
                      </a:lnTo>
                      <a:lnTo>
                        <a:pt x="782" y="3918"/>
                      </a:lnTo>
                      <a:lnTo>
                        <a:pt x="2598" y="4703"/>
                      </a:lnTo>
                      <a:lnTo>
                        <a:pt x="2596" y="4709"/>
                      </a:lnTo>
                      <a:lnTo>
                        <a:pt x="776" y="3924"/>
                      </a:lnTo>
                      <a:lnTo>
                        <a:pt x="0" y="2114"/>
                      </a:lnTo>
                      <a:lnTo>
                        <a:pt x="0" y="21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19" name="Freeform 12">
                  <a:extLst>
                    <a:ext uri="{FF2B5EF4-FFF2-40B4-BE49-F238E27FC236}">
                      <a16:creationId xmlns:a16="http://schemas.microsoft.com/office/drawing/2014/main" id="{13878744-168F-4968-8A92-7873BC1F609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361" y="-761"/>
                  <a:ext cx="4724" cy="4719"/>
                </a:xfrm>
                <a:custGeom>
                  <a:avLst/>
                  <a:gdLst>
                    <a:gd name="T0" fmla="*/ 3144 w 4724"/>
                    <a:gd name="T1" fmla="*/ 3930 h 4719"/>
                    <a:gd name="T2" fmla="*/ 790 w 4724"/>
                    <a:gd name="T3" fmla="*/ 1578 h 4719"/>
                    <a:gd name="T4" fmla="*/ 0 w 4724"/>
                    <a:gd name="T5" fmla="*/ 789 h 4719"/>
                    <a:gd name="T6" fmla="*/ 2124 w 4724"/>
                    <a:gd name="T7" fmla="*/ 0 h 4719"/>
                    <a:gd name="T8" fmla="*/ 3944 w 4724"/>
                    <a:gd name="T9" fmla="*/ 767 h 4719"/>
                    <a:gd name="T10" fmla="*/ 4722 w 4724"/>
                    <a:gd name="T11" fmla="*/ 2591 h 4719"/>
                    <a:gd name="T12" fmla="*/ 4716 w 4724"/>
                    <a:gd name="T13" fmla="*/ 2595 h 4719"/>
                    <a:gd name="T14" fmla="*/ 3938 w 4724"/>
                    <a:gd name="T15" fmla="*/ 773 h 4719"/>
                    <a:gd name="T16" fmla="*/ 2124 w 4724"/>
                    <a:gd name="T17" fmla="*/ 6 h 4719"/>
                    <a:gd name="T18" fmla="*/ 12 w 4724"/>
                    <a:gd name="T19" fmla="*/ 793 h 4719"/>
                    <a:gd name="T20" fmla="*/ 794 w 4724"/>
                    <a:gd name="T21" fmla="*/ 1574 h 4719"/>
                    <a:gd name="T22" fmla="*/ 3148 w 4724"/>
                    <a:gd name="T23" fmla="*/ 3926 h 4719"/>
                    <a:gd name="T24" fmla="*/ 3930 w 4724"/>
                    <a:gd name="T25" fmla="*/ 4707 h 4719"/>
                    <a:gd name="T26" fmla="*/ 4718 w 4724"/>
                    <a:gd name="T27" fmla="*/ 2595 h 4719"/>
                    <a:gd name="T28" fmla="*/ 4724 w 4724"/>
                    <a:gd name="T29" fmla="*/ 2597 h 4719"/>
                    <a:gd name="T30" fmla="*/ 3934 w 4724"/>
                    <a:gd name="T31" fmla="*/ 4719 h 4719"/>
                    <a:gd name="T32" fmla="*/ 3144 w 4724"/>
                    <a:gd name="T33" fmla="*/ 3930 h 4719"/>
                    <a:gd name="T34" fmla="*/ 3144 w 4724"/>
                    <a:gd name="T35" fmla="*/ 3930 h 47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4724" h="4719">
                      <a:moveTo>
                        <a:pt x="3144" y="3930"/>
                      </a:moveTo>
                      <a:lnTo>
                        <a:pt x="790" y="1578"/>
                      </a:lnTo>
                      <a:lnTo>
                        <a:pt x="0" y="789"/>
                      </a:lnTo>
                      <a:lnTo>
                        <a:pt x="2124" y="0"/>
                      </a:lnTo>
                      <a:lnTo>
                        <a:pt x="3944" y="767"/>
                      </a:lnTo>
                      <a:lnTo>
                        <a:pt x="4722" y="2591"/>
                      </a:lnTo>
                      <a:lnTo>
                        <a:pt x="4716" y="2595"/>
                      </a:lnTo>
                      <a:lnTo>
                        <a:pt x="3938" y="773"/>
                      </a:lnTo>
                      <a:lnTo>
                        <a:pt x="2124" y="6"/>
                      </a:lnTo>
                      <a:lnTo>
                        <a:pt x="12" y="793"/>
                      </a:lnTo>
                      <a:lnTo>
                        <a:pt x="794" y="1574"/>
                      </a:lnTo>
                      <a:lnTo>
                        <a:pt x="3148" y="3926"/>
                      </a:lnTo>
                      <a:lnTo>
                        <a:pt x="3930" y="4707"/>
                      </a:lnTo>
                      <a:lnTo>
                        <a:pt x="4718" y="2595"/>
                      </a:lnTo>
                      <a:lnTo>
                        <a:pt x="4724" y="2597"/>
                      </a:lnTo>
                      <a:lnTo>
                        <a:pt x="3934" y="4719"/>
                      </a:lnTo>
                      <a:lnTo>
                        <a:pt x="3144" y="3930"/>
                      </a:lnTo>
                      <a:lnTo>
                        <a:pt x="3144" y="393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20" name="Freeform 13">
                  <a:extLst>
                    <a:ext uri="{FF2B5EF4-FFF2-40B4-BE49-F238E27FC236}">
                      <a16:creationId xmlns:a16="http://schemas.microsoft.com/office/drawing/2014/main" id="{243F72D0-AFFE-47BC-A568-E914FF0BD3C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53" y="3950"/>
                  <a:ext cx="2120" cy="791"/>
                </a:xfrm>
                <a:custGeom>
                  <a:avLst/>
                  <a:gdLst>
                    <a:gd name="T0" fmla="*/ 0 w 2120"/>
                    <a:gd name="T1" fmla="*/ 785 h 791"/>
                    <a:gd name="T2" fmla="*/ 2118 w 2120"/>
                    <a:gd name="T3" fmla="*/ 0 h 791"/>
                    <a:gd name="T4" fmla="*/ 2120 w 2120"/>
                    <a:gd name="T5" fmla="*/ 6 h 791"/>
                    <a:gd name="T6" fmla="*/ 2 w 2120"/>
                    <a:gd name="T7" fmla="*/ 791 h 791"/>
                    <a:gd name="T8" fmla="*/ 0 w 2120"/>
                    <a:gd name="T9" fmla="*/ 785 h 791"/>
                    <a:gd name="T10" fmla="*/ 0 w 2120"/>
                    <a:gd name="T11" fmla="*/ 785 h 79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120" h="791">
                      <a:moveTo>
                        <a:pt x="0" y="785"/>
                      </a:moveTo>
                      <a:lnTo>
                        <a:pt x="2118" y="0"/>
                      </a:lnTo>
                      <a:lnTo>
                        <a:pt x="2120" y="6"/>
                      </a:lnTo>
                      <a:lnTo>
                        <a:pt x="2" y="791"/>
                      </a:lnTo>
                      <a:lnTo>
                        <a:pt x="0" y="785"/>
                      </a:lnTo>
                      <a:lnTo>
                        <a:pt x="0" y="78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21" name="Freeform 14">
                  <a:extLst>
                    <a:ext uri="{FF2B5EF4-FFF2-40B4-BE49-F238E27FC236}">
                      <a16:creationId xmlns:a16="http://schemas.microsoft.com/office/drawing/2014/main" id="{F180B0CF-D36C-4E75-B631-2BB54ECF3DC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359" y="34"/>
                  <a:ext cx="3922" cy="3918"/>
                </a:xfrm>
                <a:custGeom>
                  <a:avLst/>
                  <a:gdLst>
                    <a:gd name="T0" fmla="*/ 0 w 3922"/>
                    <a:gd name="T1" fmla="*/ 3914 h 3918"/>
                    <a:gd name="T2" fmla="*/ 3916 w 3922"/>
                    <a:gd name="T3" fmla="*/ 0 h 3918"/>
                    <a:gd name="T4" fmla="*/ 3922 w 3922"/>
                    <a:gd name="T5" fmla="*/ 6 h 3918"/>
                    <a:gd name="T6" fmla="*/ 4 w 3922"/>
                    <a:gd name="T7" fmla="*/ 3918 h 3918"/>
                    <a:gd name="T8" fmla="*/ 0 w 3922"/>
                    <a:gd name="T9" fmla="*/ 3914 h 3918"/>
                    <a:gd name="T10" fmla="*/ 0 w 3922"/>
                    <a:gd name="T11" fmla="*/ 3914 h 39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3922" h="3918">
                      <a:moveTo>
                        <a:pt x="0" y="3914"/>
                      </a:moveTo>
                      <a:lnTo>
                        <a:pt x="3916" y="0"/>
                      </a:lnTo>
                      <a:lnTo>
                        <a:pt x="3922" y="6"/>
                      </a:lnTo>
                      <a:lnTo>
                        <a:pt x="4" y="3918"/>
                      </a:lnTo>
                      <a:lnTo>
                        <a:pt x="0" y="3914"/>
                      </a:lnTo>
                      <a:lnTo>
                        <a:pt x="0" y="39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22" name="Freeform 15">
                  <a:extLst>
                    <a:ext uri="{FF2B5EF4-FFF2-40B4-BE49-F238E27FC236}">
                      <a16:creationId xmlns:a16="http://schemas.microsoft.com/office/drawing/2014/main" id="{01249444-FDFC-4360-B068-7231AF8EB22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357" y="-873"/>
                  <a:ext cx="3940" cy="905"/>
                </a:xfrm>
                <a:custGeom>
                  <a:avLst/>
                  <a:gdLst>
                    <a:gd name="T0" fmla="*/ 0 w 3940"/>
                    <a:gd name="T1" fmla="*/ 901 h 905"/>
                    <a:gd name="T2" fmla="*/ 1028 w 3940"/>
                    <a:gd name="T3" fmla="*/ 0 h 905"/>
                    <a:gd name="T4" fmla="*/ 2120 w 3940"/>
                    <a:gd name="T5" fmla="*/ 112 h 905"/>
                    <a:gd name="T6" fmla="*/ 2954 w 3940"/>
                    <a:gd name="T7" fmla="*/ 106 h 905"/>
                    <a:gd name="T8" fmla="*/ 3940 w 3940"/>
                    <a:gd name="T9" fmla="*/ 879 h 905"/>
                    <a:gd name="T10" fmla="*/ 3934 w 3940"/>
                    <a:gd name="T11" fmla="*/ 885 h 905"/>
                    <a:gd name="T12" fmla="*/ 2952 w 3940"/>
                    <a:gd name="T13" fmla="*/ 112 h 905"/>
                    <a:gd name="T14" fmla="*/ 2120 w 3940"/>
                    <a:gd name="T15" fmla="*/ 118 h 905"/>
                    <a:gd name="T16" fmla="*/ 1030 w 3940"/>
                    <a:gd name="T17" fmla="*/ 6 h 905"/>
                    <a:gd name="T18" fmla="*/ 4 w 3940"/>
                    <a:gd name="T19" fmla="*/ 905 h 905"/>
                    <a:gd name="T20" fmla="*/ 0 w 3940"/>
                    <a:gd name="T21" fmla="*/ 901 h 905"/>
                    <a:gd name="T22" fmla="*/ 0 w 3940"/>
                    <a:gd name="T23" fmla="*/ 901 h 9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3940" h="905">
                      <a:moveTo>
                        <a:pt x="0" y="901"/>
                      </a:moveTo>
                      <a:lnTo>
                        <a:pt x="1028" y="0"/>
                      </a:lnTo>
                      <a:lnTo>
                        <a:pt x="2120" y="112"/>
                      </a:lnTo>
                      <a:lnTo>
                        <a:pt x="2954" y="106"/>
                      </a:lnTo>
                      <a:lnTo>
                        <a:pt x="3940" y="879"/>
                      </a:lnTo>
                      <a:lnTo>
                        <a:pt x="3934" y="885"/>
                      </a:lnTo>
                      <a:lnTo>
                        <a:pt x="2952" y="112"/>
                      </a:lnTo>
                      <a:lnTo>
                        <a:pt x="2120" y="118"/>
                      </a:lnTo>
                      <a:lnTo>
                        <a:pt x="1030" y="6"/>
                      </a:lnTo>
                      <a:lnTo>
                        <a:pt x="4" y="905"/>
                      </a:lnTo>
                      <a:lnTo>
                        <a:pt x="0" y="901"/>
                      </a:lnTo>
                      <a:lnTo>
                        <a:pt x="0" y="90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23" name="Freeform 16">
                  <a:extLst>
                    <a:ext uri="{FF2B5EF4-FFF2-40B4-BE49-F238E27FC236}">
                      <a16:creationId xmlns:a16="http://schemas.microsoft.com/office/drawing/2014/main" id="{B48D6DC4-EF10-4B80-BEA6-17209497417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263" y="26"/>
                  <a:ext cx="908" cy="3926"/>
                </a:xfrm>
                <a:custGeom>
                  <a:avLst/>
                  <a:gdLst>
                    <a:gd name="T0" fmla="*/ 36 w 908"/>
                    <a:gd name="T1" fmla="*/ 2839 h 3926"/>
                    <a:gd name="T2" fmla="*/ 112 w 908"/>
                    <a:gd name="T3" fmla="*/ 2120 h 3926"/>
                    <a:gd name="T4" fmla="*/ 0 w 908"/>
                    <a:gd name="T5" fmla="*/ 1027 h 3926"/>
                    <a:gd name="T6" fmla="*/ 902 w 908"/>
                    <a:gd name="T7" fmla="*/ 0 h 3926"/>
                    <a:gd name="T8" fmla="*/ 908 w 908"/>
                    <a:gd name="T9" fmla="*/ 6 h 3926"/>
                    <a:gd name="T10" fmla="*/ 8 w 908"/>
                    <a:gd name="T11" fmla="*/ 1031 h 3926"/>
                    <a:gd name="T12" fmla="*/ 118 w 908"/>
                    <a:gd name="T13" fmla="*/ 2120 h 3926"/>
                    <a:gd name="T14" fmla="*/ 44 w 908"/>
                    <a:gd name="T15" fmla="*/ 2835 h 3926"/>
                    <a:gd name="T16" fmla="*/ 900 w 908"/>
                    <a:gd name="T17" fmla="*/ 3922 h 3926"/>
                    <a:gd name="T18" fmla="*/ 894 w 908"/>
                    <a:gd name="T19" fmla="*/ 3926 h 3926"/>
                    <a:gd name="T20" fmla="*/ 36 w 908"/>
                    <a:gd name="T21" fmla="*/ 2839 h 3926"/>
                    <a:gd name="T22" fmla="*/ 36 w 908"/>
                    <a:gd name="T23" fmla="*/ 2839 h 39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908" h="3926">
                      <a:moveTo>
                        <a:pt x="36" y="2839"/>
                      </a:moveTo>
                      <a:lnTo>
                        <a:pt x="112" y="2120"/>
                      </a:lnTo>
                      <a:lnTo>
                        <a:pt x="0" y="1027"/>
                      </a:lnTo>
                      <a:lnTo>
                        <a:pt x="902" y="0"/>
                      </a:lnTo>
                      <a:lnTo>
                        <a:pt x="908" y="6"/>
                      </a:lnTo>
                      <a:lnTo>
                        <a:pt x="8" y="1031"/>
                      </a:lnTo>
                      <a:lnTo>
                        <a:pt x="118" y="2120"/>
                      </a:lnTo>
                      <a:lnTo>
                        <a:pt x="44" y="2835"/>
                      </a:lnTo>
                      <a:lnTo>
                        <a:pt x="900" y="3922"/>
                      </a:lnTo>
                      <a:lnTo>
                        <a:pt x="894" y="3926"/>
                      </a:lnTo>
                      <a:lnTo>
                        <a:pt x="36" y="2839"/>
                      </a:lnTo>
                      <a:lnTo>
                        <a:pt x="36" y="2839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24" name="Freeform 17">
                  <a:extLst>
                    <a:ext uri="{FF2B5EF4-FFF2-40B4-BE49-F238E27FC236}">
                      <a16:creationId xmlns:a16="http://schemas.microsoft.com/office/drawing/2014/main" id="{D8605657-4329-4604-904B-67588D79EBB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71" y="-873"/>
                  <a:ext cx="1926" cy="112"/>
                </a:xfrm>
                <a:custGeom>
                  <a:avLst/>
                  <a:gdLst>
                    <a:gd name="T0" fmla="*/ 2 w 1926"/>
                    <a:gd name="T1" fmla="*/ 0 h 112"/>
                    <a:gd name="T2" fmla="*/ 1926 w 1926"/>
                    <a:gd name="T3" fmla="*/ 106 h 112"/>
                    <a:gd name="T4" fmla="*/ 1924 w 1926"/>
                    <a:gd name="T5" fmla="*/ 112 h 112"/>
                    <a:gd name="T6" fmla="*/ 0 w 1926"/>
                    <a:gd name="T7" fmla="*/ 6 h 112"/>
                    <a:gd name="T8" fmla="*/ 2 w 1926"/>
                    <a:gd name="T9" fmla="*/ 0 h 112"/>
                    <a:gd name="T10" fmla="*/ 2 w 1926"/>
                    <a:gd name="T11" fmla="*/ 0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926" h="112">
                      <a:moveTo>
                        <a:pt x="2" y="0"/>
                      </a:moveTo>
                      <a:lnTo>
                        <a:pt x="1926" y="106"/>
                      </a:lnTo>
                      <a:lnTo>
                        <a:pt x="1924" y="112"/>
                      </a:lnTo>
                      <a:lnTo>
                        <a:pt x="0" y="6"/>
                      </a:lnTo>
                      <a:lnTo>
                        <a:pt x="2" y="0"/>
                      </a:lnTo>
                      <a:lnTo>
                        <a:pt x="2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25" name="Freeform 18">
                  <a:extLst>
                    <a:ext uri="{FF2B5EF4-FFF2-40B4-BE49-F238E27FC236}">
                      <a16:creationId xmlns:a16="http://schemas.microsoft.com/office/drawing/2014/main" id="{CEAE725A-8FF0-4B94-A707-6AF5F8DED77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263" y="1055"/>
                  <a:ext cx="44" cy="1808"/>
                </a:xfrm>
                <a:custGeom>
                  <a:avLst/>
                  <a:gdLst>
                    <a:gd name="T0" fmla="*/ 0 w 44"/>
                    <a:gd name="T1" fmla="*/ 0 h 1808"/>
                    <a:gd name="T2" fmla="*/ 8 w 44"/>
                    <a:gd name="T3" fmla="*/ 0 h 1808"/>
                    <a:gd name="T4" fmla="*/ 44 w 44"/>
                    <a:gd name="T5" fmla="*/ 1808 h 1808"/>
                    <a:gd name="T6" fmla="*/ 36 w 44"/>
                    <a:gd name="T7" fmla="*/ 1808 h 1808"/>
                    <a:gd name="T8" fmla="*/ 0 w 44"/>
                    <a:gd name="T9" fmla="*/ 0 h 1808"/>
                    <a:gd name="T10" fmla="*/ 0 w 44"/>
                    <a:gd name="T11" fmla="*/ 0 h 18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44" h="1808">
                      <a:moveTo>
                        <a:pt x="0" y="0"/>
                      </a:moveTo>
                      <a:lnTo>
                        <a:pt x="8" y="0"/>
                      </a:lnTo>
                      <a:lnTo>
                        <a:pt x="44" y="1808"/>
                      </a:lnTo>
                      <a:lnTo>
                        <a:pt x="36" y="1808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26" name="Freeform 19">
                  <a:extLst>
                    <a:ext uri="{FF2B5EF4-FFF2-40B4-BE49-F238E27FC236}">
                      <a16:creationId xmlns:a16="http://schemas.microsoft.com/office/drawing/2014/main" id="{305A084F-1D21-40FB-8D45-00823BCF862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555" y="6"/>
                  <a:ext cx="906" cy="3934"/>
                </a:xfrm>
                <a:custGeom>
                  <a:avLst/>
                  <a:gdLst>
                    <a:gd name="T0" fmla="*/ 900 w 906"/>
                    <a:gd name="T1" fmla="*/ 2905 h 3934"/>
                    <a:gd name="T2" fmla="*/ 788 w 906"/>
                    <a:gd name="T3" fmla="*/ 1816 h 3934"/>
                    <a:gd name="T4" fmla="*/ 794 w 906"/>
                    <a:gd name="T5" fmla="*/ 985 h 3934"/>
                    <a:gd name="T6" fmla="*/ 20 w 906"/>
                    <a:gd name="T7" fmla="*/ 4 h 3934"/>
                    <a:gd name="T8" fmla="*/ 26 w 906"/>
                    <a:gd name="T9" fmla="*/ 0 h 3934"/>
                    <a:gd name="T10" fmla="*/ 800 w 906"/>
                    <a:gd name="T11" fmla="*/ 983 h 3934"/>
                    <a:gd name="T12" fmla="*/ 794 w 906"/>
                    <a:gd name="T13" fmla="*/ 1816 h 3934"/>
                    <a:gd name="T14" fmla="*/ 906 w 906"/>
                    <a:gd name="T15" fmla="*/ 2907 h 3934"/>
                    <a:gd name="T16" fmla="*/ 4 w 906"/>
                    <a:gd name="T17" fmla="*/ 3934 h 3934"/>
                    <a:gd name="T18" fmla="*/ 4 w 906"/>
                    <a:gd name="T19" fmla="*/ 3934 h 3934"/>
                    <a:gd name="T20" fmla="*/ 0 w 906"/>
                    <a:gd name="T21" fmla="*/ 3930 h 3934"/>
                    <a:gd name="T22" fmla="*/ 900 w 906"/>
                    <a:gd name="T23" fmla="*/ 2905 h 3934"/>
                    <a:gd name="T24" fmla="*/ 900 w 906"/>
                    <a:gd name="T25" fmla="*/ 2905 h 39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906" h="3934">
                      <a:moveTo>
                        <a:pt x="900" y="2905"/>
                      </a:moveTo>
                      <a:lnTo>
                        <a:pt x="788" y="1816"/>
                      </a:lnTo>
                      <a:lnTo>
                        <a:pt x="794" y="985"/>
                      </a:lnTo>
                      <a:lnTo>
                        <a:pt x="20" y="4"/>
                      </a:lnTo>
                      <a:lnTo>
                        <a:pt x="26" y="0"/>
                      </a:lnTo>
                      <a:lnTo>
                        <a:pt x="800" y="983"/>
                      </a:lnTo>
                      <a:lnTo>
                        <a:pt x="794" y="1816"/>
                      </a:lnTo>
                      <a:lnTo>
                        <a:pt x="906" y="2907"/>
                      </a:lnTo>
                      <a:lnTo>
                        <a:pt x="4" y="3934"/>
                      </a:lnTo>
                      <a:lnTo>
                        <a:pt x="4" y="3934"/>
                      </a:lnTo>
                      <a:lnTo>
                        <a:pt x="0" y="3930"/>
                      </a:lnTo>
                      <a:lnTo>
                        <a:pt x="900" y="2905"/>
                      </a:lnTo>
                      <a:lnTo>
                        <a:pt x="900" y="290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27" name="Freeform 20">
                  <a:extLst>
                    <a:ext uri="{FF2B5EF4-FFF2-40B4-BE49-F238E27FC236}">
                      <a16:creationId xmlns:a16="http://schemas.microsoft.com/office/drawing/2014/main" id="{ED782534-6849-4DE9-B88C-D00B7682A17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369" y="3938"/>
                  <a:ext cx="3930" cy="907"/>
                </a:xfrm>
                <a:custGeom>
                  <a:avLst/>
                  <a:gdLst>
                    <a:gd name="T0" fmla="*/ 4 w 3930"/>
                    <a:gd name="T1" fmla="*/ 8 h 907"/>
                    <a:gd name="T2" fmla="*/ 1092 w 3930"/>
                    <a:gd name="T3" fmla="*/ 865 h 907"/>
                    <a:gd name="T4" fmla="*/ 1808 w 3930"/>
                    <a:gd name="T5" fmla="*/ 789 h 907"/>
                    <a:gd name="T6" fmla="*/ 2900 w 3930"/>
                    <a:gd name="T7" fmla="*/ 899 h 907"/>
                    <a:gd name="T8" fmla="*/ 3926 w 3930"/>
                    <a:gd name="T9" fmla="*/ 0 h 907"/>
                    <a:gd name="T10" fmla="*/ 3926 w 3930"/>
                    <a:gd name="T11" fmla="*/ 0 h 907"/>
                    <a:gd name="T12" fmla="*/ 3930 w 3930"/>
                    <a:gd name="T13" fmla="*/ 6 h 907"/>
                    <a:gd name="T14" fmla="*/ 2902 w 3930"/>
                    <a:gd name="T15" fmla="*/ 907 h 907"/>
                    <a:gd name="T16" fmla="*/ 1808 w 3930"/>
                    <a:gd name="T17" fmla="*/ 795 h 907"/>
                    <a:gd name="T18" fmla="*/ 1090 w 3930"/>
                    <a:gd name="T19" fmla="*/ 871 h 907"/>
                    <a:gd name="T20" fmla="*/ 0 w 3930"/>
                    <a:gd name="T21" fmla="*/ 14 h 907"/>
                    <a:gd name="T22" fmla="*/ 4 w 3930"/>
                    <a:gd name="T23" fmla="*/ 8 h 907"/>
                    <a:gd name="T24" fmla="*/ 4 w 3930"/>
                    <a:gd name="T25" fmla="*/ 8 h 90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3930" h="907">
                      <a:moveTo>
                        <a:pt x="4" y="8"/>
                      </a:moveTo>
                      <a:lnTo>
                        <a:pt x="1092" y="865"/>
                      </a:lnTo>
                      <a:lnTo>
                        <a:pt x="1808" y="789"/>
                      </a:lnTo>
                      <a:lnTo>
                        <a:pt x="2900" y="899"/>
                      </a:lnTo>
                      <a:lnTo>
                        <a:pt x="3926" y="0"/>
                      </a:lnTo>
                      <a:lnTo>
                        <a:pt x="3926" y="0"/>
                      </a:lnTo>
                      <a:lnTo>
                        <a:pt x="3930" y="6"/>
                      </a:lnTo>
                      <a:lnTo>
                        <a:pt x="2902" y="907"/>
                      </a:lnTo>
                      <a:lnTo>
                        <a:pt x="1808" y="795"/>
                      </a:lnTo>
                      <a:lnTo>
                        <a:pt x="1090" y="871"/>
                      </a:lnTo>
                      <a:lnTo>
                        <a:pt x="0" y="14"/>
                      </a:lnTo>
                      <a:lnTo>
                        <a:pt x="4" y="8"/>
                      </a:lnTo>
                      <a:lnTo>
                        <a:pt x="4" y="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28" name="Freeform 21">
                  <a:extLst>
                    <a:ext uri="{FF2B5EF4-FFF2-40B4-BE49-F238E27FC236}">
                      <a16:creationId xmlns:a16="http://schemas.microsoft.com/office/drawing/2014/main" id="{32DD9272-2A3E-456B-B756-D28D8BEEE2A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349" y="989"/>
                  <a:ext cx="112" cy="1924"/>
                </a:xfrm>
                <a:custGeom>
                  <a:avLst/>
                  <a:gdLst>
                    <a:gd name="T0" fmla="*/ 0 w 112"/>
                    <a:gd name="T1" fmla="*/ 2 h 1924"/>
                    <a:gd name="T2" fmla="*/ 6 w 112"/>
                    <a:gd name="T3" fmla="*/ 0 h 1924"/>
                    <a:gd name="T4" fmla="*/ 112 w 112"/>
                    <a:gd name="T5" fmla="*/ 1924 h 1924"/>
                    <a:gd name="T6" fmla="*/ 106 w 112"/>
                    <a:gd name="T7" fmla="*/ 1924 h 1924"/>
                    <a:gd name="T8" fmla="*/ 0 w 112"/>
                    <a:gd name="T9" fmla="*/ 2 h 1924"/>
                    <a:gd name="T10" fmla="*/ 0 w 112"/>
                    <a:gd name="T11" fmla="*/ 2 h 19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12" h="1924">
                      <a:moveTo>
                        <a:pt x="0" y="2"/>
                      </a:moveTo>
                      <a:lnTo>
                        <a:pt x="6" y="0"/>
                      </a:lnTo>
                      <a:lnTo>
                        <a:pt x="112" y="1924"/>
                      </a:lnTo>
                      <a:lnTo>
                        <a:pt x="106" y="1924"/>
                      </a:lnTo>
                      <a:lnTo>
                        <a:pt x="0" y="2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29" name="Freeform 22">
                  <a:extLst>
                    <a:ext uri="{FF2B5EF4-FFF2-40B4-BE49-F238E27FC236}">
                      <a16:creationId xmlns:a16="http://schemas.microsoft.com/office/drawing/2014/main" id="{FEECA5F8-3F6D-42EC-A493-CF1016D2D9E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21" y="4803"/>
                  <a:ext cx="1810" cy="42"/>
                </a:xfrm>
                <a:custGeom>
                  <a:avLst/>
                  <a:gdLst>
                    <a:gd name="T0" fmla="*/ 0 w 1810"/>
                    <a:gd name="T1" fmla="*/ 0 h 42"/>
                    <a:gd name="T2" fmla="*/ 1810 w 1810"/>
                    <a:gd name="T3" fmla="*/ 34 h 42"/>
                    <a:gd name="T4" fmla="*/ 1810 w 1810"/>
                    <a:gd name="T5" fmla="*/ 42 h 42"/>
                    <a:gd name="T6" fmla="*/ 0 w 1810"/>
                    <a:gd name="T7" fmla="*/ 6 h 42"/>
                    <a:gd name="T8" fmla="*/ 0 w 1810"/>
                    <a:gd name="T9" fmla="*/ 0 h 42"/>
                    <a:gd name="T10" fmla="*/ 0 w 1810"/>
                    <a:gd name="T11" fmla="*/ 0 h 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810" h="42">
                      <a:moveTo>
                        <a:pt x="0" y="0"/>
                      </a:moveTo>
                      <a:lnTo>
                        <a:pt x="1810" y="34"/>
                      </a:lnTo>
                      <a:lnTo>
                        <a:pt x="1810" y="42"/>
                      </a:lnTo>
                      <a:lnTo>
                        <a:pt x="0" y="6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30" name="Freeform 23">
                  <a:extLst>
                    <a:ext uri="{FF2B5EF4-FFF2-40B4-BE49-F238E27FC236}">
                      <a16:creationId xmlns:a16="http://schemas.microsoft.com/office/drawing/2014/main" id="{FE98C72E-28FC-4C26-9743-9640372B45B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509" y="1916"/>
                  <a:ext cx="184" cy="184"/>
                </a:xfrm>
                <a:custGeom>
                  <a:avLst/>
                  <a:gdLst>
                    <a:gd name="T0" fmla="*/ 76 w 92"/>
                    <a:gd name="T1" fmla="*/ 76 h 92"/>
                    <a:gd name="T2" fmla="*/ 16 w 92"/>
                    <a:gd name="T3" fmla="*/ 76 h 92"/>
                    <a:gd name="T4" fmla="*/ 16 w 92"/>
                    <a:gd name="T5" fmla="*/ 16 h 92"/>
                    <a:gd name="T6" fmla="*/ 76 w 92"/>
                    <a:gd name="T7" fmla="*/ 16 h 92"/>
                    <a:gd name="T8" fmla="*/ 76 w 92"/>
                    <a:gd name="T9" fmla="*/ 76 h 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2" h="92">
                      <a:moveTo>
                        <a:pt x="76" y="76"/>
                      </a:moveTo>
                      <a:cubicBezTo>
                        <a:pt x="59" y="92"/>
                        <a:pt x="33" y="92"/>
                        <a:pt x="16" y="76"/>
                      </a:cubicBezTo>
                      <a:cubicBezTo>
                        <a:pt x="0" y="59"/>
                        <a:pt x="0" y="33"/>
                        <a:pt x="16" y="16"/>
                      </a:cubicBezTo>
                      <a:cubicBezTo>
                        <a:pt x="33" y="0"/>
                        <a:pt x="59" y="0"/>
                        <a:pt x="76" y="16"/>
                      </a:cubicBezTo>
                      <a:cubicBezTo>
                        <a:pt x="92" y="33"/>
                        <a:pt x="92" y="59"/>
                        <a:pt x="76" y="7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31" name="Freeform 24">
                  <a:extLst>
                    <a:ext uri="{FF2B5EF4-FFF2-40B4-BE49-F238E27FC236}">
                      <a16:creationId xmlns:a16="http://schemas.microsoft.com/office/drawing/2014/main" id="{804B51D2-9918-4547-B85D-05C50B4727F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6" y="775"/>
                  <a:ext cx="123" cy="122"/>
                </a:xfrm>
                <a:custGeom>
                  <a:avLst/>
                  <a:gdLst>
                    <a:gd name="T0" fmla="*/ 50 w 61"/>
                    <a:gd name="T1" fmla="*/ 50 h 61"/>
                    <a:gd name="T2" fmla="*/ 11 w 61"/>
                    <a:gd name="T3" fmla="*/ 50 h 61"/>
                    <a:gd name="T4" fmla="*/ 11 w 61"/>
                    <a:gd name="T5" fmla="*/ 11 h 61"/>
                    <a:gd name="T6" fmla="*/ 50 w 61"/>
                    <a:gd name="T7" fmla="*/ 11 h 61"/>
                    <a:gd name="T8" fmla="*/ 50 w 61"/>
                    <a:gd name="T9" fmla="*/ 5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61">
                      <a:moveTo>
                        <a:pt x="50" y="50"/>
                      </a:moveTo>
                      <a:cubicBezTo>
                        <a:pt x="39" y="61"/>
                        <a:pt x="22" y="61"/>
                        <a:pt x="11" y="50"/>
                      </a:cubicBezTo>
                      <a:cubicBezTo>
                        <a:pt x="0" y="39"/>
                        <a:pt x="0" y="22"/>
                        <a:pt x="11" y="11"/>
                      </a:cubicBezTo>
                      <a:cubicBezTo>
                        <a:pt x="22" y="0"/>
                        <a:pt x="39" y="0"/>
                        <a:pt x="50" y="11"/>
                      </a:cubicBezTo>
                      <a:cubicBezTo>
                        <a:pt x="61" y="22"/>
                        <a:pt x="61" y="39"/>
                        <a:pt x="50" y="5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32" name="Freeform 25">
                  <a:extLst>
                    <a:ext uri="{FF2B5EF4-FFF2-40B4-BE49-F238E27FC236}">
                      <a16:creationId xmlns:a16="http://schemas.microsoft.com/office/drawing/2014/main" id="{6DB4BDF1-9DC6-42AF-87FF-02923CD7775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403" y="6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9 w 49"/>
                    <a:gd name="T3" fmla="*/ 40 h 49"/>
                    <a:gd name="T4" fmla="*/ 9 w 49"/>
                    <a:gd name="T5" fmla="*/ 9 h 49"/>
                    <a:gd name="T6" fmla="*/ 40 w 49"/>
                    <a:gd name="T7" fmla="*/ 9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9" y="40"/>
                      </a:cubicBezTo>
                      <a:cubicBezTo>
                        <a:pt x="0" y="31"/>
                        <a:pt x="0" y="17"/>
                        <a:pt x="9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7"/>
                        <a:pt x="49" y="31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33" name="Freeform 26">
                  <a:extLst>
                    <a:ext uri="{FF2B5EF4-FFF2-40B4-BE49-F238E27FC236}">
                      <a16:creationId xmlns:a16="http://schemas.microsoft.com/office/drawing/2014/main" id="{91FF7432-B75D-4BDE-802B-2A44F2CDD8A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505" y="3910"/>
                  <a:ext cx="98" cy="98"/>
                </a:xfrm>
                <a:custGeom>
                  <a:avLst/>
                  <a:gdLst>
                    <a:gd name="T0" fmla="*/ 41 w 49"/>
                    <a:gd name="T1" fmla="*/ 41 h 49"/>
                    <a:gd name="T2" fmla="*/ 9 w 49"/>
                    <a:gd name="T3" fmla="*/ 41 h 49"/>
                    <a:gd name="T4" fmla="*/ 9 w 49"/>
                    <a:gd name="T5" fmla="*/ 9 h 49"/>
                    <a:gd name="T6" fmla="*/ 41 w 49"/>
                    <a:gd name="T7" fmla="*/ 9 h 49"/>
                    <a:gd name="T8" fmla="*/ 41 w 49"/>
                    <a:gd name="T9" fmla="*/ 41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1" y="41"/>
                      </a:moveTo>
                      <a:cubicBezTo>
                        <a:pt x="32" y="49"/>
                        <a:pt x="18" y="49"/>
                        <a:pt x="9" y="41"/>
                      </a:cubicBezTo>
                      <a:cubicBezTo>
                        <a:pt x="0" y="32"/>
                        <a:pt x="0" y="18"/>
                        <a:pt x="9" y="9"/>
                      </a:cubicBezTo>
                      <a:cubicBezTo>
                        <a:pt x="18" y="0"/>
                        <a:pt x="32" y="0"/>
                        <a:pt x="41" y="9"/>
                      </a:cubicBezTo>
                      <a:cubicBezTo>
                        <a:pt x="49" y="18"/>
                        <a:pt x="49" y="32"/>
                        <a:pt x="41" y="4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34" name="Freeform 27">
                  <a:extLst>
                    <a:ext uri="{FF2B5EF4-FFF2-40B4-BE49-F238E27FC236}">
                      <a16:creationId xmlns:a16="http://schemas.microsoft.com/office/drawing/2014/main" id="{C3D9760C-E29C-45C8-B810-56B885D6038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705" y="3111"/>
                  <a:ext cx="122" cy="122"/>
                </a:xfrm>
                <a:custGeom>
                  <a:avLst/>
                  <a:gdLst>
                    <a:gd name="T0" fmla="*/ 50 w 61"/>
                    <a:gd name="T1" fmla="*/ 50 h 61"/>
                    <a:gd name="T2" fmla="*/ 11 w 61"/>
                    <a:gd name="T3" fmla="*/ 50 h 61"/>
                    <a:gd name="T4" fmla="*/ 11 w 61"/>
                    <a:gd name="T5" fmla="*/ 10 h 61"/>
                    <a:gd name="T6" fmla="*/ 50 w 61"/>
                    <a:gd name="T7" fmla="*/ 10 h 61"/>
                    <a:gd name="T8" fmla="*/ 50 w 61"/>
                    <a:gd name="T9" fmla="*/ 5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61">
                      <a:moveTo>
                        <a:pt x="50" y="50"/>
                      </a:moveTo>
                      <a:cubicBezTo>
                        <a:pt x="39" y="61"/>
                        <a:pt x="21" y="61"/>
                        <a:pt x="11" y="50"/>
                      </a:cubicBezTo>
                      <a:cubicBezTo>
                        <a:pt x="0" y="39"/>
                        <a:pt x="0" y="21"/>
                        <a:pt x="11" y="10"/>
                      </a:cubicBezTo>
                      <a:cubicBezTo>
                        <a:pt x="21" y="0"/>
                        <a:pt x="39" y="0"/>
                        <a:pt x="50" y="10"/>
                      </a:cubicBezTo>
                      <a:cubicBezTo>
                        <a:pt x="61" y="21"/>
                        <a:pt x="61" y="39"/>
                        <a:pt x="50" y="5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35" name="Freeform 28">
                  <a:extLst>
                    <a:ext uri="{FF2B5EF4-FFF2-40B4-BE49-F238E27FC236}">
                      <a16:creationId xmlns:a16="http://schemas.microsoft.com/office/drawing/2014/main" id="{05CDE81C-F874-4A85-AEAF-1207E1E5E54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309" y="1782"/>
                  <a:ext cx="98" cy="98"/>
                </a:xfrm>
                <a:custGeom>
                  <a:avLst/>
                  <a:gdLst>
                    <a:gd name="T0" fmla="*/ 40 w 49"/>
                    <a:gd name="T1" fmla="*/ 41 h 49"/>
                    <a:gd name="T2" fmla="*/ 8 w 49"/>
                    <a:gd name="T3" fmla="*/ 41 h 49"/>
                    <a:gd name="T4" fmla="*/ 8 w 49"/>
                    <a:gd name="T5" fmla="*/ 9 h 49"/>
                    <a:gd name="T6" fmla="*/ 40 w 49"/>
                    <a:gd name="T7" fmla="*/ 9 h 49"/>
                    <a:gd name="T8" fmla="*/ 40 w 49"/>
                    <a:gd name="T9" fmla="*/ 41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1"/>
                      </a:moveTo>
                      <a:cubicBezTo>
                        <a:pt x="31" y="49"/>
                        <a:pt x="17" y="49"/>
                        <a:pt x="8" y="41"/>
                      </a:cubicBezTo>
                      <a:cubicBezTo>
                        <a:pt x="0" y="32"/>
                        <a:pt x="0" y="18"/>
                        <a:pt x="8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8"/>
                        <a:pt x="49" y="32"/>
                        <a:pt x="40" y="4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36" name="Freeform 29">
                  <a:extLst>
                    <a:ext uri="{FF2B5EF4-FFF2-40B4-BE49-F238E27FC236}">
                      <a16:creationId xmlns:a16="http://schemas.microsoft.com/office/drawing/2014/main" id="{9120D794-9451-4125-8FF3-A0BB36E7EF7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719" y="-803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9 w 49"/>
                    <a:gd name="T3" fmla="*/ 40 h 49"/>
                    <a:gd name="T4" fmla="*/ 9 w 49"/>
                    <a:gd name="T5" fmla="*/ 8 h 49"/>
                    <a:gd name="T6" fmla="*/ 40 w 49"/>
                    <a:gd name="T7" fmla="*/ 8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9" y="40"/>
                      </a:cubicBezTo>
                      <a:cubicBezTo>
                        <a:pt x="0" y="31"/>
                        <a:pt x="0" y="17"/>
                        <a:pt x="9" y="8"/>
                      </a:cubicBezTo>
                      <a:cubicBezTo>
                        <a:pt x="17" y="0"/>
                        <a:pt x="31" y="0"/>
                        <a:pt x="40" y="8"/>
                      </a:cubicBezTo>
                      <a:cubicBezTo>
                        <a:pt x="49" y="17"/>
                        <a:pt x="49" y="31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37" name="Freeform 30">
                  <a:extLst>
                    <a:ext uri="{FF2B5EF4-FFF2-40B4-BE49-F238E27FC236}">
                      <a16:creationId xmlns:a16="http://schemas.microsoft.com/office/drawing/2014/main" id="{A8E2607B-D842-477D-B631-68043D31A37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187" y="2100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9 w 49"/>
                    <a:gd name="T3" fmla="*/ 40 h 49"/>
                    <a:gd name="T4" fmla="*/ 9 w 49"/>
                    <a:gd name="T5" fmla="*/ 8 h 49"/>
                    <a:gd name="T6" fmla="*/ 40 w 49"/>
                    <a:gd name="T7" fmla="*/ 8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9" y="40"/>
                      </a:cubicBezTo>
                      <a:cubicBezTo>
                        <a:pt x="0" y="31"/>
                        <a:pt x="0" y="17"/>
                        <a:pt x="9" y="8"/>
                      </a:cubicBezTo>
                      <a:cubicBezTo>
                        <a:pt x="17" y="0"/>
                        <a:pt x="31" y="0"/>
                        <a:pt x="40" y="8"/>
                      </a:cubicBezTo>
                      <a:cubicBezTo>
                        <a:pt x="49" y="17"/>
                        <a:pt x="49" y="31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38" name="Freeform 31">
                  <a:extLst>
                    <a:ext uri="{FF2B5EF4-FFF2-40B4-BE49-F238E27FC236}">
                      <a16:creationId xmlns:a16="http://schemas.microsoft.com/office/drawing/2014/main" id="{6AA1CA00-B6C9-4AC0-8484-253B02A79C1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719" y="755"/>
                  <a:ext cx="125" cy="122"/>
                </a:xfrm>
                <a:custGeom>
                  <a:avLst/>
                  <a:gdLst>
                    <a:gd name="T0" fmla="*/ 51 w 62"/>
                    <a:gd name="T1" fmla="*/ 50 h 61"/>
                    <a:gd name="T2" fmla="*/ 11 w 62"/>
                    <a:gd name="T3" fmla="*/ 50 h 61"/>
                    <a:gd name="T4" fmla="*/ 11 w 62"/>
                    <a:gd name="T5" fmla="*/ 10 h 61"/>
                    <a:gd name="T6" fmla="*/ 51 w 62"/>
                    <a:gd name="T7" fmla="*/ 10 h 61"/>
                    <a:gd name="T8" fmla="*/ 51 w 62"/>
                    <a:gd name="T9" fmla="*/ 5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2" h="61">
                      <a:moveTo>
                        <a:pt x="51" y="50"/>
                      </a:moveTo>
                      <a:cubicBezTo>
                        <a:pt x="40" y="61"/>
                        <a:pt x="22" y="61"/>
                        <a:pt x="11" y="50"/>
                      </a:cubicBezTo>
                      <a:cubicBezTo>
                        <a:pt x="0" y="39"/>
                        <a:pt x="0" y="21"/>
                        <a:pt x="11" y="10"/>
                      </a:cubicBezTo>
                      <a:cubicBezTo>
                        <a:pt x="22" y="0"/>
                        <a:pt x="40" y="0"/>
                        <a:pt x="51" y="10"/>
                      </a:cubicBezTo>
                      <a:cubicBezTo>
                        <a:pt x="62" y="21"/>
                        <a:pt x="62" y="39"/>
                        <a:pt x="51" y="5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39" name="Freeform 32">
                  <a:extLst>
                    <a:ext uri="{FF2B5EF4-FFF2-40B4-BE49-F238E27FC236}">
                      <a16:creationId xmlns:a16="http://schemas.microsoft.com/office/drawing/2014/main" id="{A5FA7629-5517-45FE-922D-82520064A9C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8" y="3103"/>
                  <a:ext cx="123" cy="122"/>
                </a:xfrm>
                <a:custGeom>
                  <a:avLst/>
                  <a:gdLst>
                    <a:gd name="T0" fmla="*/ 51 w 61"/>
                    <a:gd name="T1" fmla="*/ 50 h 61"/>
                    <a:gd name="T2" fmla="*/ 11 w 61"/>
                    <a:gd name="T3" fmla="*/ 50 h 61"/>
                    <a:gd name="T4" fmla="*/ 11 w 61"/>
                    <a:gd name="T5" fmla="*/ 11 h 61"/>
                    <a:gd name="T6" fmla="*/ 51 w 61"/>
                    <a:gd name="T7" fmla="*/ 11 h 61"/>
                    <a:gd name="T8" fmla="*/ 51 w 61"/>
                    <a:gd name="T9" fmla="*/ 5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61">
                      <a:moveTo>
                        <a:pt x="51" y="50"/>
                      </a:moveTo>
                      <a:cubicBezTo>
                        <a:pt x="40" y="61"/>
                        <a:pt x="22" y="61"/>
                        <a:pt x="11" y="50"/>
                      </a:cubicBezTo>
                      <a:cubicBezTo>
                        <a:pt x="0" y="39"/>
                        <a:pt x="0" y="22"/>
                        <a:pt x="11" y="11"/>
                      </a:cubicBezTo>
                      <a:cubicBezTo>
                        <a:pt x="22" y="0"/>
                        <a:pt x="40" y="0"/>
                        <a:pt x="51" y="11"/>
                      </a:cubicBezTo>
                      <a:cubicBezTo>
                        <a:pt x="61" y="22"/>
                        <a:pt x="61" y="39"/>
                        <a:pt x="51" y="5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40" name="Freeform 33">
                  <a:extLst>
                    <a:ext uri="{FF2B5EF4-FFF2-40B4-BE49-F238E27FC236}">
                      <a16:creationId xmlns:a16="http://schemas.microsoft.com/office/drawing/2014/main" id="{03F2E6A8-786D-404C-8CBE-697E0750FF7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391" y="4675"/>
                  <a:ext cx="122" cy="122"/>
                </a:xfrm>
                <a:custGeom>
                  <a:avLst/>
                  <a:gdLst>
                    <a:gd name="T0" fmla="*/ 50 w 61"/>
                    <a:gd name="T1" fmla="*/ 50 h 61"/>
                    <a:gd name="T2" fmla="*/ 11 w 61"/>
                    <a:gd name="T3" fmla="*/ 50 h 61"/>
                    <a:gd name="T4" fmla="*/ 11 w 61"/>
                    <a:gd name="T5" fmla="*/ 10 h 61"/>
                    <a:gd name="T6" fmla="*/ 50 w 61"/>
                    <a:gd name="T7" fmla="*/ 10 h 61"/>
                    <a:gd name="T8" fmla="*/ 50 w 61"/>
                    <a:gd name="T9" fmla="*/ 5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61">
                      <a:moveTo>
                        <a:pt x="50" y="50"/>
                      </a:moveTo>
                      <a:cubicBezTo>
                        <a:pt x="39" y="61"/>
                        <a:pt x="21" y="61"/>
                        <a:pt x="11" y="50"/>
                      </a:cubicBezTo>
                      <a:cubicBezTo>
                        <a:pt x="0" y="39"/>
                        <a:pt x="0" y="21"/>
                        <a:pt x="11" y="10"/>
                      </a:cubicBezTo>
                      <a:cubicBezTo>
                        <a:pt x="21" y="0"/>
                        <a:pt x="39" y="0"/>
                        <a:pt x="50" y="10"/>
                      </a:cubicBezTo>
                      <a:cubicBezTo>
                        <a:pt x="61" y="21"/>
                        <a:pt x="61" y="39"/>
                        <a:pt x="50" y="5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41" name="Freeform 34">
                  <a:extLst>
                    <a:ext uri="{FF2B5EF4-FFF2-40B4-BE49-F238E27FC236}">
                      <a16:creationId xmlns:a16="http://schemas.microsoft.com/office/drawing/2014/main" id="{D7A594EB-85DA-48E6-B14B-7534FFB40A1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409" y="3896"/>
                  <a:ext cx="98" cy="98"/>
                </a:xfrm>
                <a:custGeom>
                  <a:avLst/>
                  <a:gdLst>
                    <a:gd name="T0" fmla="*/ 40 w 49"/>
                    <a:gd name="T1" fmla="*/ 41 h 49"/>
                    <a:gd name="T2" fmla="*/ 9 w 49"/>
                    <a:gd name="T3" fmla="*/ 41 h 49"/>
                    <a:gd name="T4" fmla="*/ 9 w 49"/>
                    <a:gd name="T5" fmla="*/ 9 h 49"/>
                    <a:gd name="T6" fmla="*/ 40 w 49"/>
                    <a:gd name="T7" fmla="*/ 9 h 49"/>
                    <a:gd name="T8" fmla="*/ 40 w 49"/>
                    <a:gd name="T9" fmla="*/ 41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1"/>
                      </a:moveTo>
                      <a:cubicBezTo>
                        <a:pt x="31" y="49"/>
                        <a:pt x="17" y="49"/>
                        <a:pt x="9" y="41"/>
                      </a:cubicBezTo>
                      <a:cubicBezTo>
                        <a:pt x="0" y="32"/>
                        <a:pt x="0" y="18"/>
                        <a:pt x="9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8"/>
                        <a:pt x="49" y="32"/>
                        <a:pt x="40" y="4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42" name="Freeform 35">
                  <a:extLst>
                    <a:ext uri="{FF2B5EF4-FFF2-40B4-BE49-F238E27FC236}">
                      <a16:creationId xmlns:a16="http://schemas.microsoft.com/office/drawing/2014/main" id="{40A1674A-6523-4019-A14C-B3C998A7577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273" y="2815"/>
                  <a:ext cx="98" cy="98"/>
                </a:xfrm>
                <a:custGeom>
                  <a:avLst/>
                  <a:gdLst>
                    <a:gd name="T0" fmla="*/ 41 w 49"/>
                    <a:gd name="T1" fmla="*/ 40 h 49"/>
                    <a:gd name="T2" fmla="*/ 9 w 49"/>
                    <a:gd name="T3" fmla="*/ 40 h 49"/>
                    <a:gd name="T4" fmla="*/ 9 w 49"/>
                    <a:gd name="T5" fmla="*/ 8 h 49"/>
                    <a:gd name="T6" fmla="*/ 41 w 49"/>
                    <a:gd name="T7" fmla="*/ 8 h 49"/>
                    <a:gd name="T8" fmla="*/ 41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1" y="40"/>
                      </a:moveTo>
                      <a:cubicBezTo>
                        <a:pt x="32" y="49"/>
                        <a:pt x="18" y="49"/>
                        <a:pt x="9" y="40"/>
                      </a:cubicBezTo>
                      <a:cubicBezTo>
                        <a:pt x="0" y="31"/>
                        <a:pt x="0" y="17"/>
                        <a:pt x="9" y="8"/>
                      </a:cubicBezTo>
                      <a:cubicBezTo>
                        <a:pt x="18" y="0"/>
                        <a:pt x="32" y="0"/>
                        <a:pt x="41" y="8"/>
                      </a:cubicBezTo>
                      <a:cubicBezTo>
                        <a:pt x="49" y="17"/>
                        <a:pt x="49" y="31"/>
                        <a:pt x="41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43" name="Freeform 36">
                  <a:extLst>
                    <a:ext uri="{FF2B5EF4-FFF2-40B4-BE49-F238E27FC236}">
                      <a16:creationId xmlns:a16="http://schemas.microsoft.com/office/drawing/2014/main" id="{94F4646F-462C-4E10-923B-245007ABC46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307" y="1007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8 w 49"/>
                    <a:gd name="T3" fmla="*/ 40 h 49"/>
                    <a:gd name="T4" fmla="*/ 8 w 49"/>
                    <a:gd name="T5" fmla="*/ 8 h 49"/>
                    <a:gd name="T6" fmla="*/ 40 w 49"/>
                    <a:gd name="T7" fmla="*/ 8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8" y="40"/>
                      </a:cubicBezTo>
                      <a:cubicBezTo>
                        <a:pt x="0" y="31"/>
                        <a:pt x="0" y="17"/>
                        <a:pt x="8" y="8"/>
                      </a:cubicBezTo>
                      <a:cubicBezTo>
                        <a:pt x="17" y="0"/>
                        <a:pt x="31" y="0"/>
                        <a:pt x="40" y="8"/>
                      </a:cubicBezTo>
                      <a:cubicBezTo>
                        <a:pt x="49" y="17"/>
                        <a:pt x="49" y="31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44" name="Freeform 37">
                  <a:extLst>
                    <a:ext uri="{FF2B5EF4-FFF2-40B4-BE49-F238E27FC236}">
                      <a16:creationId xmlns:a16="http://schemas.microsoft.com/office/drawing/2014/main" id="{4B245E71-E0A0-4E5A-A029-55CC4DED8A9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9" y="-919"/>
                  <a:ext cx="98" cy="98"/>
                </a:xfrm>
                <a:custGeom>
                  <a:avLst/>
                  <a:gdLst>
                    <a:gd name="T0" fmla="*/ 40 w 49"/>
                    <a:gd name="T1" fmla="*/ 41 h 49"/>
                    <a:gd name="T2" fmla="*/ 9 w 49"/>
                    <a:gd name="T3" fmla="*/ 41 h 49"/>
                    <a:gd name="T4" fmla="*/ 9 w 49"/>
                    <a:gd name="T5" fmla="*/ 9 h 49"/>
                    <a:gd name="T6" fmla="*/ 40 w 49"/>
                    <a:gd name="T7" fmla="*/ 9 h 49"/>
                    <a:gd name="T8" fmla="*/ 40 w 49"/>
                    <a:gd name="T9" fmla="*/ 41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1"/>
                      </a:moveTo>
                      <a:cubicBezTo>
                        <a:pt x="31" y="49"/>
                        <a:pt x="17" y="49"/>
                        <a:pt x="9" y="41"/>
                      </a:cubicBezTo>
                      <a:cubicBezTo>
                        <a:pt x="0" y="32"/>
                        <a:pt x="0" y="18"/>
                        <a:pt x="9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8"/>
                        <a:pt x="49" y="32"/>
                        <a:pt x="40" y="4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45" name="Freeform 38">
                  <a:extLst>
                    <a:ext uri="{FF2B5EF4-FFF2-40B4-BE49-F238E27FC236}">
                      <a16:creationId xmlns:a16="http://schemas.microsoft.com/office/drawing/2014/main" id="{465C8768-ED77-4829-A78D-D0C66146898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409" y="2869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9 w 49"/>
                    <a:gd name="T3" fmla="*/ 40 h 49"/>
                    <a:gd name="T4" fmla="*/ 9 w 49"/>
                    <a:gd name="T5" fmla="*/ 8 h 49"/>
                    <a:gd name="T6" fmla="*/ 40 w 49"/>
                    <a:gd name="T7" fmla="*/ 8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2" y="49"/>
                        <a:pt x="18" y="49"/>
                        <a:pt x="9" y="40"/>
                      </a:cubicBezTo>
                      <a:cubicBezTo>
                        <a:pt x="0" y="31"/>
                        <a:pt x="0" y="17"/>
                        <a:pt x="9" y="8"/>
                      </a:cubicBezTo>
                      <a:cubicBezTo>
                        <a:pt x="18" y="0"/>
                        <a:pt x="32" y="0"/>
                        <a:pt x="40" y="8"/>
                      </a:cubicBezTo>
                      <a:cubicBezTo>
                        <a:pt x="49" y="17"/>
                        <a:pt x="49" y="31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46" name="Freeform 39">
                  <a:extLst>
                    <a:ext uri="{FF2B5EF4-FFF2-40B4-BE49-F238E27FC236}">
                      <a16:creationId xmlns:a16="http://schemas.microsoft.com/office/drawing/2014/main" id="{8CC696C1-1968-4FB8-9E2C-58E4BF7C73D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302" y="941"/>
                  <a:ext cx="99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9 w 49"/>
                    <a:gd name="T3" fmla="*/ 40 h 49"/>
                    <a:gd name="T4" fmla="*/ 9 w 49"/>
                    <a:gd name="T5" fmla="*/ 9 h 49"/>
                    <a:gd name="T6" fmla="*/ 40 w 49"/>
                    <a:gd name="T7" fmla="*/ 9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9" y="40"/>
                      </a:cubicBezTo>
                      <a:cubicBezTo>
                        <a:pt x="0" y="32"/>
                        <a:pt x="0" y="17"/>
                        <a:pt x="9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7"/>
                        <a:pt x="49" y="32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47" name="Freeform 40">
                  <a:extLst>
                    <a:ext uri="{FF2B5EF4-FFF2-40B4-BE49-F238E27FC236}">
                      <a16:creationId xmlns:a16="http://schemas.microsoft.com/office/drawing/2014/main" id="{337DEB5A-3AB1-4F28-A876-B77FADED36F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53" y="-807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8 w 49"/>
                    <a:gd name="T3" fmla="*/ 40 h 49"/>
                    <a:gd name="T4" fmla="*/ 8 w 49"/>
                    <a:gd name="T5" fmla="*/ 9 h 49"/>
                    <a:gd name="T6" fmla="*/ 40 w 49"/>
                    <a:gd name="T7" fmla="*/ 9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8" y="40"/>
                      </a:cubicBezTo>
                      <a:cubicBezTo>
                        <a:pt x="0" y="31"/>
                        <a:pt x="0" y="17"/>
                        <a:pt x="8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7"/>
                        <a:pt x="49" y="32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48" name="Freeform 41">
                  <a:extLst>
                    <a:ext uri="{FF2B5EF4-FFF2-40B4-BE49-F238E27FC236}">
                      <a16:creationId xmlns:a16="http://schemas.microsoft.com/office/drawing/2014/main" id="{5DBB0D3F-F39D-441F-9E4A-6A2A85EC66C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527" y="-22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8 w 49"/>
                    <a:gd name="T3" fmla="*/ 40 h 49"/>
                    <a:gd name="T4" fmla="*/ 8 w 49"/>
                    <a:gd name="T5" fmla="*/ 9 h 49"/>
                    <a:gd name="T6" fmla="*/ 40 w 49"/>
                    <a:gd name="T7" fmla="*/ 9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8" y="40"/>
                      </a:cubicBezTo>
                      <a:cubicBezTo>
                        <a:pt x="0" y="31"/>
                        <a:pt x="0" y="17"/>
                        <a:pt x="8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7"/>
                        <a:pt x="49" y="32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49" name="Freeform 42">
                  <a:extLst>
                    <a:ext uri="{FF2B5EF4-FFF2-40B4-BE49-F238E27FC236}">
                      <a16:creationId xmlns:a16="http://schemas.microsoft.com/office/drawing/2014/main" id="{E6792F83-AC6D-44DB-88D3-2F7836AC6CA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75" y="4759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8 w 49"/>
                    <a:gd name="T3" fmla="*/ 40 h 49"/>
                    <a:gd name="T4" fmla="*/ 8 w 49"/>
                    <a:gd name="T5" fmla="*/ 9 h 49"/>
                    <a:gd name="T6" fmla="*/ 40 w 49"/>
                    <a:gd name="T7" fmla="*/ 9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8" y="40"/>
                      </a:cubicBezTo>
                      <a:cubicBezTo>
                        <a:pt x="0" y="31"/>
                        <a:pt x="0" y="17"/>
                        <a:pt x="8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7"/>
                        <a:pt x="49" y="31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</p:grpSp>
        </p:grpSp>
      </p:grpSp>
      <p:pic>
        <p:nvPicPr>
          <p:cNvPr id="197" name="그림 196">
            <a:extLst>
              <a:ext uri="{FF2B5EF4-FFF2-40B4-BE49-F238E27FC236}">
                <a16:creationId xmlns:a16="http://schemas.microsoft.com/office/drawing/2014/main" id="{A8B155A6-E27F-47F9-87E6-10F17C313711}"/>
              </a:ext>
            </a:extLst>
          </p:cNvPr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9175" y="6295679"/>
            <a:ext cx="1146320" cy="256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66094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>
            <a:extLst>
              <a:ext uri="{FF2B5EF4-FFF2-40B4-BE49-F238E27FC236}">
                <a16:creationId xmlns:a16="http://schemas.microsoft.com/office/drawing/2014/main" id="{1FDEDC35-6778-4447-96F5-6CB9CF684897}"/>
              </a:ext>
            </a:extLst>
          </p:cNvPr>
          <p:cNvSpPr/>
          <p:nvPr userDrawn="1"/>
        </p:nvSpPr>
        <p:spPr>
          <a:xfrm>
            <a:off x="0" y="-3260"/>
            <a:ext cx="9899650" cy="45719"/>
          </a:xfrm>
          <a:prstGeom prst="rect">
            <a:avLst/>
          </a:prstGeom>
          <a:solidFill>
            <a:srgbClr val="7BBD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endParaRPr lang="ko-KR" altLang="en-US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15" name="그림 103">
            <a:extLst>
              <a:ext uri="{FF2B5EF4-FFF2-40B4-BE49-F238E27FC236}">
                <a16:creationId xmlns:a16="http://schemas.microsoft.com/office/drawing/2014/main" id="{BC260B33-0E61-4FC1-9496-9CCACB0DD0DF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199194" y="6592612"/>
            <a:ext cx="612788" cy="153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모서리가 둥근 직사각형 9">
            <a:extLst>
              <a:ext uri="{FF2B5EF4-FFF2-40B4-BE49-F238E27FC236}">
                <a16:creationId xmlns:a16="http://schemas.microsoft.com/office/drawing/2014/main" id="{245F2781-848E-4DC1-836A-CA5276D346A3}"/>
              </a:ext>
            </a:extLst>
          </p:cNvPr>
          <p:cNvSpPr/>
          <p:nvPr userDrawn="1"/>
        </p:nvSpPr>
        <p:spPr>
          <a:xfrm>
            <a:off x="4640263" y="6640869"/>
            <a:ext cx="619125" cy="218959"/>
          </a:xfrm>
          <a:prstGeom prst="roundRect">
            <a:avLst>
              <a:gd name="adj" fmla="val 8862"/>
            </a:avLst>
          </a:prstGeom>
          <a:solidFill>
            <a:srgbClr val="E6E6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E1531488-9531-4D96-81FC-23C9CCF6EBED}"/>
              </a:ext>
            </a:extLst>
          </p:cNvPr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465" y="6598449"/>
            <a:ext cx="760733" cy="169051"/>
          </a:xfrm>
          <a:prstGeom prst="rect">
            <a:avLst/>
          </a:prstGeom>
        </p:spPr>
      </p:pic>
      <p:sp>
        <p:nvSpPr>
          <p:cNvPr id="18" name="Rectangle 133">
            <a:extLst>
              <a:ext uri="{FF2B5EF4-FFF2-40B4-BE49-F238E27FC236}">
                <a16:creationId xmlns:a16="http://schemas.microsoft.com/office/drawing/2014/main" id="{AB19A1EE-B80A-4380-BC87-07293E525928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4531666" y="6692672"/>
            <a:ext cx="842962" cy="123111"/>
          </a:xfrm>
          <a:prstGeom prst="rect">
            <a:avLst/>
          </a:prstGeom>
        </p:spPr>
        <p:txBody>
          <a:bodyPr wrap="square" lIns="0" tIns="0" rIns="0" bIns="0" anchor="ctr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marL="0" marR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0438BB-A453-4BC9-9964-F4F083141B54}" type="slidenum">
              <a:rPr lang="en-US" altLang="ko-KR" sz="800" b="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pPr marL="0" marR="0" indent="0" algn="ctr" defTabSz="1043056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altLang="ko-KR" sz="800" b="0" kern="1200" dirty="0">
              <a:solidFill>
                <a:schemeClr val="tx1">
                  <a:lumMod val="75000"/>
                  <a:lumOff val="2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299166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80" r:id="rId2"/>
    <p:sldLayoutId id="2147483685" r:id="rId3"/>
    <p:sldLayoutId id="2147483686" r:id="rId4"/>
    <p:sldLayoutId id="2147483687" r:id="rId5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5833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https://nsugang.hit.ac.kr/" TargetMode="Externa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텍스트 개체 틀 1">
            <a:extLst>
              <a:ext uri="{FF2B5EF4-FFF2-40B4-BE49-F238E27FC236}">
                <a16:creationId xmlns:a16="http://schemas.microsoft.com/office/drawing/2014/main" id="{181211F8-A5EF-43E8-B84D-CD5573988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indent="0">
              <a:buNone/>
            </a:pPr>
            <a:r>
              <a:rPr lang="ko-KR" altLang="en-US" dirty="0"/>
              <a:t>수강신청을 하기 위해 로그인을 하는 화면입니다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수강신청</a:t>
            </a:r>
            <a:endParaRPr lang="en-US" altLang="ko-KR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85BAE7F-12D6-4C21-BD96-66671C7862B2}"/>
              </a:ext>
            </a:extLst>
          </p:cNvPr>
          <p:cNvSpPr txBox="1">
            <a:spLocks noChangeAspect="1"/>
          </p:cNvSpPr>
          <p:nvPr/>
        </p:nvSpPr>
        <p:spPr>
          <a:xfrm>
            <a:off x="5956658" y="42717"/>
            <a:ext cx="3773683" cy="212064"/>
          </a:xfrm>
          <a:prstGeom prst="round2SameRect">
            <a:avLst>
              <a:gd name="adj1" fmla="val 0"/>
              <a:gd name="adj2" fmla="val 50000"/>
            </a:avLst>
          </a:prstGeom>
          <a:solidFill>
            <a:srgbClr val="7CBD25"/>
          </a:solidFill>
        </p:spPr>
        <p:txBody>
          <a:bodyPr wrap="square" lIns="108000" tIns="18000" rIns="108000" bIns="25200" rtlCol="0" anchor="b" anchorCtr="1">
            <a:spAutoFit/>
          </a:bodyPr>
          <a:lstStyle/>
          <a:p>
            <a:pPr marL="171450" indent="-171450" algn="r">
              <a:buFont typeface="Wingdings" panose="05000000000000000000" pitchFamily="2" charset="2"/>
              <a:buChar char="ü"/>
            </a:pPr>
            <a:r>
              <a:rPr lang="ko-KR" altLang="en-US" sz="9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수강신청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C5B96C3-9C86-4306-BDA9-DD98AAD6054E}"/>
              </a:ext>
            </a:extLst>
          </p:cNvPr>
          <p:cNvSpPr txBox="1"/>
          <p:nvPr/>
        </p:nvSpPr>
        <p:spPr>
          <a:xfrm>
            <a:off x="5176732" y="1759761"/>
            <a:ext cx="4640700" cy="23417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Step1.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대학홈피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상단 수강신청 클릭 또는 수강신청 사이트 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(    </a:t>
            </a:r>
            <a:r>
              <a:rPr lang="en-US" altLang="ko-KR" sz="1100" b="1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https://nsugang.hit.ac.kr</a:t>
            </a:r>
            <a:r>
              <a:rPr lang="en-US" altLang="ko-KR" sz="1100" b="1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)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로 직접 접속합니다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 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Step2.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로그인 창에서 학번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학번 부여 전 신입생은 수험번호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입력</a:t>
            </a: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Step3. 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로그인 창에서 비밀번호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신입생 최초 비밀번호는 주민번호 뒤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7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자리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입력</a:t>
            </a: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Step4.     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로그인 창에서 비밀번호 입력 후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“Enter”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또는 로그인 버튼 클릭</a:t>
            </a: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Step5.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영역에는 수강신청과 관련된 안내문구가 표시 됩니다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    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반드시 안내 문구를 확인 후 수강신청을 진행하기 바랍니다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※ </a:t>
            </a:r>
            <a:r>
              <a:rPr lang="ko-KR" altLang="en-US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참고사항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1.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비밀번호는 종합 정보 시스템 로그인할 때 사용하는 비밀번호를 입력해 주세요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2.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로그인 후 다른 컴퓨터에서 또 로그인하면 이전 로그인 되었던 수강신청 화면에서는</a:t>
            </a:r>
            <a:b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로그아웃이 됩니다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주의하시기 바랍니다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6C9BC390-38A6-46C8-8B45-327090349A8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1342830"/>
            <a:ext cx="4949824" cy="5066359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2D8009E6-6AD0-45D9-94CF-D0C93F4BACE0}"/>
              </a:ext>
            </a:extLst>
          </p:cNvPr>
          <p:cNvSpPr txBox="1">
            <a:spLocks noChangeAspect="1"/>
          </p:cNvSpPr>
          <p:nvPr/>
        </p:nvSpPr>
        <p:spPr>
          <a:xfrm>
            <a:off x="5629888" y="2208458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ED2AADE4-C29D-4CA4-BDDF-7EA1F9A521B7}"/>
              </a:ext>
            </a:extLst>
          </p:cNvPr>
          <p:cNvSpPr txBox="1">
            <a:spLocks noChangeAspect="1"/>
          </p:cNvSpPr>
          <p:nvPr/>
        </p:nvSpPr>
        <p:spPr>
          <a:xfrm>
            <a:off x="1256536" y="2871095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F309E031-8E88-4327-9272-E4EC2FF25AE0}"/>
              </a:ext>
            </a:extLst>
          </p:cNvPr>
          <p:cNvSpPr/>
          <p:nvPr/>
        </p:nvSpPr>
        <p:spPr>
          <a:xfrm>
            <a:off x="398434" y="4811599"/>
            <a:ext cx="4140010" cy="507928"/>
          </a:xfrm>
          <a:prstGeom prst="rect">
            <a:avLst/>
          </a:prstGeom>
          <a:solidFill>
            <a:srgbClr val="0054A6">
              <a:alpha val="3000"/>
            </a:srgbClr>
          </a:solidFill>
          <a:ln w="254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2C391C0-3421-4E97-AA20-0F1F07883B2B}"/>
              </a:ext>
            </a:extLst>
          </p:cNvPr>
          <p:cNvSpPr txBox="1">
            <a:spLocks noChangeAspect="1"/>
          </p:cNvSpPr>
          <p:nvPr/>
        </p:nvSpPr>
        <p:spPr>
          <a:xfrm>
            <a:off x="5621179" y="3048436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2FCFF07-DBCD-4D18-940F-FE5B3A65F665}"/>
              </a:ext>
            </a:extLst>
          </p:cNvPr>
          <p:cNvSpPr txBox="1">
            <a:spLocks noChangeAspect="1"/>
          </p:cNvSpPr>
          <p:nvPr/>
        </p:nvSpPr>
        <p:spPr>
          <a:xfrm>
            <a:off x="290021" y="4741969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16CF239-695A-40A2-9E3D-AE6E541D0C6D}"/>
              </a:ext>
            </a:extLst>
          </p:cNvPr>
          <p:cNvSpPr txBox="1">
            <a:spLocks noChangeAspect="1"/>
          </p:cNvSpPr>
          <p:nvPr/>
        </p:nvSpPr>
        <p:spPr>
          <a:xfrm>
            <a:off x="1256536" y="330033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E8B6692-B9BE-44C4-BDD5-7850CE3634B9}"/>
              </a:ext>
            </a:extLst>
          </p:cNvPr>
          <p:cNvSpPr txBox="1">
            <a:spLocks noChangeAspect="1"/>
          </p:cNvSpPr>
          <p:nvPr/>
        </p:nvSpPr>
        <p:spPr>
          <a:xfrm>
            <a:off x="1256536" y="3747773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F59A4FB-CCB8-466C-9215-FE139EF7F14F}"/>
              </a:ext>
            </a:extLst>
          </p:cNvPr>
          <p:cNvSpPr txBox="1">
            <a:spLocks noChangeAspect="1"/>
          </p:cNvSpPr>
          <p:nvPr/>
        </p:nvSpPr>
        <p:spPr>
          <a:xfrm>
            <a:off x="5629888" y="2491826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F26B0F0-C287-419B-A080-F1024B4A0C28}"/>
              </a:ext>
            </a:extLst>
          </p:cNvPr>
          <p:cNvSpPr txBox="1">
            <a:spLocks noChangeAspect="1"/>
          </p:cNvSpPr>
          <p:nvPr/>
        </p:nvSpPr>
        <p:spPr>
          <a:xfrm>
            <a:off x="5629888" y="2768991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8726692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텍스트 개체 틀 1">
            <a:extLst>
              <a:ext uri="{FF2B5EF4-FFF2-40B4-BE49-F238E27FC236}">
                <a16:creationId xmlns:a16="http://schemas.microsoft.com/office/drawing/2014/main" id="{181211F8-A5EF-43E8-B84D-CD5573988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indent="0">
              <a:buNone/>
            </a:pPr>
            <a:r>
              <a:rPr lang="ko-KR" altLang="en-US" dirty="0"/>
              <a:t>기본강좌</a:t>
            </a:r>
            <a:r>
              <a:rPr lang="en-US" altLang="ko-KR" dirty="0"/>
              <a:t>(</a:t>
            </a:r>
            <a:r>
              <a:rPr lang="ko-KR" altLang="en-US" dirty="0" err="1"/>
              <a:t>본인학년</a:t>
            </a:r>
            <a:r>
              <a:rPr lang="en-US" altLang="ko-KR" dirty="0"/>
              <a:t>)</a:t>
            </a:r>
            <a:r>
              <a:rPr lang="ko-KR" altLang="en-US" dirty="0"/>
              <a:t>을 조회하고 수강신청을 하는 화면입니다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수강신청</a:t>
            </a:r>
            <a:endParaRPr lang="en-US" altLang="ko-KR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85BAE7F-12D6-4C21-BD96-66671C7862B2}"/>
              </a:ext>
            </a:extLst>
          </p:cNvPr>
          <p:cNvSpPr txBox="1">
            <a:spLocks noChangeAspect="1"/>
          </p:cNvSpPr>
          <p:nvPr/>
        </p:nvSpPr>
        <p:spPr>
          <a:xfrm>
            <a:off x="5956658" y="42717"/>
            <a:ext cx="3773683" cy="212064"/>
          </a:xfrm>
          <a:prstGeom prst="round2SameRect">
            <a:avLst>
              <a:gd name="adj1" fmla="val 0"/>
              <a:gd name="adj2" fmla="val 50000"/>
            </a:avLst>
          </a:prstGeom>
          <a:solidFill>
            <a:srgbClr val="7CBD25"/>
          </a:solidFill>
        </p:spPr>
        <p:txBody>
          <a:bodyPr wrap="square" lIns="108000" tIns="18000" rIns="108000" bIns="25200" rtlCol="0" anchor="b" anchorCtr="1">
            <a:spAutoFit/>
          </a:bodyPr>
          <a:lstStyle/>
          <a:p>
            <a:pPr marL="171450" indent="-171450" algn="r">
              <a:buFont typeface="Wingdings" panose="05000000000000000000" pitchFamily="2" charset="2"/>
              <a:buChar char="ü"/>
            </a:pPr>
            <a:r>
              <a:rPr lang="ko-KR" altLang="en-US" sz="9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수강신청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C5B96C3-9C86-4306-BDA9-DD98AAD6054E}"/>
              </a:ext>
            </a:extLst>
          </p:cNvPr>
          <p:cNvSpPr txBox="1"/>
          <p:nvPr/>
        </p:nvSpPr>
        <p:spPr>
          <a:xfrm>
            <a:off x="5176732" y="1759761"/>
            <a:ext cx="4640700" cy="24828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Step1.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영역을 클릭하면 본인이 신청 가능한 전공 또는 교양 강좌 목록이 보입니다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Step2.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신청 버튼을 클릭하여 해당 과목을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수강신청할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Step3.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강의계획서 버튼을 클릭하면 해당 과목의 강의계획서를 볼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Step4.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영역은 학생이 수강 신청 한 내역을 보여주는 영역입니다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b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이수 구분을 잘 확인해 주세요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Step5.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영역은 수강신청에 꼭 필요한 내용을 확인할 수 있는 영역입니다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Step6.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로그아웃 버튼은 수강신청 시스템의 로그아웃을 하는데 사용하는 </a:t>
            </a:r>
            <a:b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버튼입니다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※ </a:t>
            </a:r>
            <a:r>
              <a:rPr lang="ko-KR" altLang="en-US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참고사항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1.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원할한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수강신청 접속을 위해 강의계획서는 차세대종합종합시스템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학사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/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행정서비스</a:t>
            </a: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학생서비스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수업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&amp;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성적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강좌개설조회에서만 제공 될 수도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2D8009E6-6AD0-45D9-94CF-D0C93F4BACE0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1803644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3E768C16-BF8A-4D34-8425-019628473528}"/>
              </a:ext>
            </a:extLst>
          </p:cNvPr>
          <p:cNvPicPr>
            <a:picLocks/>
          </p:cNvPicPr>
          <p:nvPr/>
        </p:nvPicPr>
        <p:blipFill rotWithShape="1">
          <a:blip r:embed="rId2"/>
          <a:srcRect l="741" r="8970"/>
          <a:stretch/>
        </p:blipFill>
        <p:spPr>
          <a:xfrm>
            <a:off x="73660" y="1422400"/>
            <a:ext cx="4991100" cy="5118100"/>
          </a:xfrm>
          <a:prstGeom prst="rect">
            <a:avLst/>
          </a:prstGeom>
          <a:solidFill>
            <a:scrgbClr r="0" g="0" b="0"/>
          </a:solidFill>
        </p:spPr>
      </p:pic>
      <p:sp>
        <p:nvSpPr>
          <p:cNvPr id="11" name="직사각형 10">
            <a:extLst>
              <a:ext uri="{FF2B5EF4-FFF2-40B4-BE49-F238E27FC236}">
                <a16:creationId xmlns:a16="http://schemas.microsoft.com/office/drawing/2014/main" id="{6C0DC807-F299-44A2-9AD0-86487DB4B11B}"/>
              </a:ext>
            </a:extLst>
          </p:cNvPr>
          <p:cNvSpPr/>
          <p:nvPr/>
        </p:nvSpPr>
        <p:spPr>
          <a:xfrm>
            <a:off x="174497" y="2369969"/>
            <a:ext cx="743282" cy="260271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2B6F37-0938-4A7C-909F-F3FD6055AE30}"/>
              </a:ext>
            </a:extLst>
          </p:cNvPr>
          <p:cNvSpPr txBox="1">
            <a:spLocks noChangeAspect="1"/>
          </p:cNvSpPr>
          <p:nvPr/>
        </p:nvSpPr>
        <p:spPr>
          <a:xfrm>
            <a:off x="72372" y="2226188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09099CA2-2382-4A81-9468-1BA24B470F3A}"/>
              </a:ext>
            </a:extLst>
          </p:cNvPr>
          <p:cNvSpPr/>
          <p:nvPr/>
        </p:nvSpPr>
        <p:spPr>
          <a:xfrm>
            <a:off x="1025088" y="2871307"/>
            <a:ext cx="223037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8B1F699-8150-4121-8006-72FE5F72AB64}"/>
              </a:ext>
            </a:extLst>
          </p:cNvPr>
          <p:cNvSpPr txBox="1">
            <a:spLocks noChangeAspect="1"/>
          </p:cNvSpPr>
          <p:nvPr/>
        </p:nvSpPr>
        <p:spPr>
          <a:xfrm>
            <a:off x="893530" y="2742635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9B3EDA0-7591-4B90-AFFE-CFBBF66FC471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089394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21BA5471-00E4-4E04-B8CC-31D0DFD81E15}"/>
              </a:ext>
            </a:extLst>
          </p:cNvPr>
          <p:cNvSpPr/>
          <p:nvPr/>
        </p:nvSpPr>
        <p:spPr>
          <a:xfrm>
            <a:off x="4763957" y="2865691"/>
            <a:ext cx="269875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71CCF18-98F8-437D-B334-7C3BC7ECBE35}"/>
              </a:ext>
            </a:extLst>
          </p:cNvPr>
          <p:cNvSpPr txBox="1">
            <a:spLocks noChangeAspect="1"/>
          </p:cNvSpPr>
          <p:nvPr/>
        </p:nvSpPr>
        <p:spPr>
          <a:xfrm>
            <a:off x="5044214" y="2896641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6DD8BBE-B5A8-41BB-9BA2-9CA2A1F2B7ED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375144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212D7C54-EE9D-4C80-8C39-103C7E2E266F}"/>
              </a:ext>
            </a:extLst>
          </p:cNvPr>
          <p:cNvSpPr/>
          <p:nvPr/>
        </p:nvSpPr>
        <p:spPr>
          <a:xfrm>
            <a:off x="989435" y="1845797"/>
            <a:ext cx="4058547" cy="668751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7D5D0AAF-FB48-436B-B207-10FC2FDAB3E8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653034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2182EB0-E48F-4B7E-BDA4-911BAF397877}"/>
              </a:ext>
            </a:extLst>
          </p:cNvPr>
          <p:cNvSpPr txBox="1">
            <a:spLocks noChangeAspect="1"/>
          </p:cNvSpPr>
          <p:nvPr/>
        </p:nvSpPr>
        <p:spPr>
          <a:xfrm>
            <a:off x="859973" y="1810588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96EBC4D4-0B6C-46A0-8AF4-40A05DA57421}"/>
              </a:ext>
            </a:extLst>
          </p:cNvPr>
          <p:cNvSpPr/>
          <p:nvPr/>
        </p:nvSpPr>
        <p:spPr>
          <a:xfrm>
            <a:off x="979053" y="1474817"/>
            <a:ext cx="4068929" cy="314784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98FCECA3-1DC4-4DA2-A3CE-D2B3447CF91F}"/>
              </a:ext>
            </a:extLst>
          </p:cNvPr>
          <p:cNvSpPr txBox="1">
            <a:spLocks noChangeAspect="1"/>
          </p:cNvSpPr>
          <p:nvPr/>
        </p:nvSpPr>
        <p:spPr>
          <a:xfrm>
            <a:off x="999720" y="1361551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5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7677BFF-DDC3-4301-90AB-431499AD73EB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3048370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5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6D28BAF2-3739-483F-8392-5DD44EDC3B7D}"/>
              </a:ext>
            </a:extLst>
          </p:cNvPr>
          <p:cNvSpPr/>
          <p:nvPr/>
        </p:nvSpPr>
        <p:spPr>
          <a:xfrm>
            <a:off x="167432" y="1442845"/>
            <a:ext cx="773462" cy="240356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6" name="직사각형 25">
            <a:extLst>
              <a:ext uri="{FF2B5EF4-FFF2-40B4-BE49-F238E27FC236}">
                <a16:creationId xmlns:a16="http://schemas.microsoft.com/office/drawing/2014/main" id="{6ECD8B3C-BECF-4757-A5D0-D959BEEC53C1}"/>
              </a:ext>
            </a:extLst>
          </p:cNvPr>
          <p:cNvSpPr/>
          <p:nvPr/>
        </p:nvSpPr>
        <p:spPr>
          <a:xfrm>
            <a:off x="164092" y="3779606"/>
            <a:ext cx="773462" cy="21850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1059C9DA-32C8-4174-B463-65245BAFEC37}"/>
              </a:ext>
            </a:extLst>
          </p:cNvPr>
          <p:cNvSpPr txBox="1">
            <a:spLocks noChangeAspect="1"/>
          </p:cNvSpPr>
          <p:nvPr/>
        </p:nvSpPr>
        <p:spPr>
          <a:xfrm>
            <a:off x="85326" y="1354113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6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C19B6DB5-F9A9-40DC-B593-D4E5E29659EF}"/>
              </a:ext>
            </a:extLst>
          </p:cNvPr>
          <p:cNvSpPr txBox="1">
            <a:spLocks noChangeAspect="1"/>
          </p:cNvSpPr>
          <p:nvPr/>
        </p:nvSpPr>
        <p:spPr>
          <a:xfrm>
            <a:off x="85676" y="370765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6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37D72992-8567-445F-AD23-F863DCDC08E5}"/>
              </a:ext>
            </a:extLst>
          </p:cNvPr>
          <p:cNvSpPr txBox="1">
            <a:spLocks noChangeAspect="1"/>
          </p:cNvSpPr>
          <p:nvPr/>
        </p:nvSpPr>
        <p:spPr>
          <a:xfrm>
            <a:off x="5628111" y="3334994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6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1969874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그림 19">
            <a:extLst>
              <a:ext uri="{FF2B5EF4-FFF2-40B4-BE49-F238E27FC236}">
                <a16:creationId xmlns:a16="http://schemas.microsoft.com/office/drawing/2014/main" id="{9AE3CC26-8A70-4F62-87B5-BF61CC4C5A6A}"/>
              </a:ext>
            </a:extLst>
          </p:cNvPr>
          <p:cNvPicPr>
            <a:picLocks/>
          </p:cNvPicPr>
          <p:nvPr/>
        </p:nvPicPr>
        <p:blipFill rotWithShape="1">
          <a:blip r:embed="rId2"/>
          <a:srcRect r="2303"/>
          <a:stretch/>
        </p:blipFill>
        <p:spPr>
          <a:xfrm>
            <a:off x="73660" y="1422400"/>
            <a:ext cx="4991100" cy="5118100"/>
          </a:xfrm>
          <a:prstGeom prst="rect">
            <a:avLst/>
          </a:prstGeom>
          <a:solidFill>
            <a:scrgbClr r="0" g="0" b="0"/>
          </a:solidFill>
        </p:spPr>
      </p:pic>
      <p:sp>
        <p:nvSpPr>
          <p:cNvPr id="66" name="텍스트 개체 틀 1">
            <a:extLst>
              <a:ext uri="{FF2B5EF4-FFF2-40B4-BE49-F238E27FC236}">
                <a16:creationId xmlns:a16="http://schemas.microsoft.com/office/drawing/2014/main" id="{181211F8-A5EF-43E8-B84D-CD5573988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indent="0">
              <a:buNone/>
            </a:pPr>
            <a:r>
              <a:rPr lang="ko-KR" altLang="en-US" dirty="0"/>
              <a:t>전공강좌</a:t>
            </a:r>
            <a:r>
              <a:rPr lang="en-US" altLang="ko-KR" dirty="0"/>
              <a:t>(</a:t>
            </a:r>
            <a:r>
              <a:rPr lang="ko-KR" altLang="en-US" dirty="0" err="1"/>
              <a:t>다른학년</a:t>
            </a:r>
            <a:r>
              <a:rPr lang="en-US" altLang="ko-KR" dirty="0"/>
              <a:t>)</a:t>
            </a:r>
            <a:r>
              <a:rPr lang="ko-KR" altLang="en-US" dirty="0"/>
              <a:t>의 강좌를 조회하고 수강신청을 하는 화면입니다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수강신청</a:t>
            </a:r>
            <a:endParaRPr lang="en-US" altLang="ko-KR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85BAE7F-12D6-4C21-BD96-66671C7862B2}"/>
              </a:ext>
            </a:extLst>
          </p:cNvPr>
          <p:cNvSpPr txBox="1">
            <a:spLocks noChangeAspect="1"/>
          </p:cNvSpPr>
          <p:nvPr/>
        </p:nvSpPr>
        <p:spPr>
          <a:xfrm>
            <a:off x="5956658" y="42717"/>
            <a:ext cx="3773683" cy="212064"/>
          </a:xfrm>
          <a:prstGeom prst="round2SameRect">
            <a:avLst>
              <a:gd name="adj1" fmla="val 0"/>
              <a:gd name="adj2" fmla="val 50000"/>
            </a:avLst>
          </a:prstGeom>
          <a:solidFill>
            <a:srgbClr val="7CBD25"/>
          </a:solidFill>
        </p:spPr>
        <p:txBody>
          <a:bodyPr wrap="square" lIns="108000" tIns="18000" rIns="108000" bIns="25200" rtlCol="0" anchor="b" anchorCtr="1">
            <a:spAutoFit/>
          </a:bodyPr>
          <a:lstStyle/>
          <a:p>
            <a:pPr marL="171450" indent="-171450" algn="r">
              <a:buFont typeface="Wingdings" panose="05000000000000000000" pitchFamily="2" charset="2"/>
              <a:buChar char="ü"/>
            </a:pPr>
            <a:r>
              <a:rPr lang="ko-KR" altLang="en-US" sz="9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수강신청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C5B96C3-9C86-4306-BDA9-DD98AAD6054E}"/>
              </a:ext>
            </a:extLst>
          </p:cNvPr>
          <p:cNvSpPr txBox="1"/>
          <p:nvPr/>
        </p:nvSpPr>
        <p:spPr>
          <a:xfrm>
            <a:off x="5176732" y="1759761"/>
            <a:ext cx="4640700" cy="17775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Step1.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영역을 클릭하면 다른 학년의 전공강좌 목록이 보입니다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Step2.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수강 학년을 변경 후 검색 버튼을 누르면 해당 수강 학년의 교과목만 </a:t>
            </a:r>
            <a:b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조회됩니다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Step3.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신청 버튼을 클릭하여 해당 과목을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수강신청할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Step4.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강의계획서 버튼을 클릭하여 해당 과목의 강의계획서를 볼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※ </a:t>
            </a:r>
            <a:r>
              <a:rPr lang="ko-KR" altLang="en-US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참고사항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1.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원할한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수강신청 접속을 위해 강의계획서는 차세대종합종합시스템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학사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/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행정서비스</a:t>
            </a: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학생서비스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수업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&amp;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성적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강좌개설조회에서만 제공 될 수도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2D8009E6-6AD0-45D9-94CF-D0C93F4BACE0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080131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6C0DC807-F299-44A2-9AD0-86487DB4B11B}"/>
              </a:ext>
            </a:extLst>
          </p:cNvPr>
          <p:cNvSpPr/>
          <p:nvPr/>
        </p:nvSpPr>
        <p:spPr>
          <a:xfrm>
            <a:off x="144856" y="2566276"/>
            <a:ext cx="728637" cy="215100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2B6F37-0938-4A7C-909F-F3FD6055AE30}"/>
              </a:ext>
            </a:extLst>
          </p:cNvPr>
          <p:cNvSpPr txBox="1">
            <a:spLocks noChangeAspect="1"/>
          </p:cNvSpPr>
          <p:nvPr/>
        </p:nvSpPr>
        <p:spPr>
          <a:xfrm>
            <a:off x="63983" y="2468595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09099CA2-2382-4A81-9468-1BA24B470F3A}"/>
              </a:ext>
            </a:extLst>
          </p:cNvPr>
          <p:cNvSpPr/>
          <p:nvPr/>
        </p:nvSpPr>
        <p:spPr>
          <a:xfrm>
            <a:off x="950723" y="3074740"/>
            <a:ext cx="223037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8B1F699-8150-4121-8006-72FE5F72AB64}"/>
              </a:ext>
            </a:extLst>
          </p:cNvPr>
          <p:cNvSpPr txBox="1">
            <a:spLocks noChangeAspect="1"/>
          </p:cNvSpPr>
          <p:nvPr/>
        </p:nvSpPr>
        <p:spPr>
          <a:xfrm>
            <a:off x="819165" y="2927018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9B3EDA0-7591-4B90-AFFE-CFBBF66FC471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365881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21BA5471-00E4-4E04-B8CC-31D0DFD81E15}"/>
              </a:ext>
            </a:extLst>
          </p:cNvPr>
          <p:cNvSpPr/>
          <p:nvPr/>
        </p:nvSpPr>
        <p:spPr>
          <a:xfrm>
            <a:off x="4719128" y="3076377"/>
            <a:ext cx="269875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71CCF18-98F8-437D-B334-7C3BC7ECBE35}"/>
              </a:ext>
            </a:extLst>
          </p:cNvPr>
          <p:cNvSpPr txBox="1">
            <a:spLocks noChangeAspect="1"/>
          </p:cNvSpPr>
          <p:nvPr/>
        </p:nvSpPr>
        <p:spPr>
          <a:xfrm>
            <a:off x="4999385" y="309780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6DD8BBE-B5A8-41BB-9BA2-9CA2A1F2B7ED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64324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A9EE013A-3422-49FC-8E99-632E7342592C}"/>
              </a:ext>
            </a:extLst>
          </p:cNvPr>
          <p:cNvSpPr/>
          <p:nvPr/>
        </p:nvSpPr>
        <p:spPr>
          <a:xfrm>
            <a:off x="933321" y="2609885"/>
            <a:ext cx="4066063" cy="215100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82E7E4F-B0B8-4566-8A64-20C9061EFFEC}"/>
              </a:ext>
            </a:extLst>
          </p:cNvPr>
          <p:cNvSpPr txBox="1">
            <a:spLocks noChangeAspect="1"/>
          </p:cNvSpPr>
          <p:nvPr/>
        </p:nvSpPr>
        <p:spPr>
          <a:xfrm>
            <a:off x="1650180" y="2478485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CE1BC61-32DC-4B8C-939A-636D7B4EF9F5}"/>
              </a:ext>
            </a:extLst>
          </p:cNvPr>
          <p:cNvSpPr txBox="1">
            <a:spLocks noChangeAspect="1"/>
          </p:cNvSpPr>
          <p:nvPr/>
        </p:nvSpPr>
        <p:spPr>
          <a:xfrm>
            <a:off x="5626712" y="179565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8069181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그림 23">
            <a:extLst>
              <a:ext uri="{FF2B5EF4-FFF2-40B4-BE49-F238E27FC236}">
                <a16:creationId xmlns:a16="http://schemas.microsoft.com/office/drawing/2014/main" id="{29BE276B-C3AE-4EEB-90DA-678DF2941F60}"/>
              </a:ext>
            </a:extLst>
          </p:cNvPr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73660" y="1422400"/>
            <a:ext cx="4991100" cy="5118100"/>
          </a:xfrm>
          <a:prstGeom prst="rect">
            <a:avLst/>
          </a:prstGeom>
          <a:solidFill>
            <a:scrgbClr r="0" g="0" b="0"/>
          </a:solidFill>
        </p:spPr>
      </p:pic>
      <p:sp>
        <p:nvSpPr>
          <p:cNvPr id="66" name="텍스트 개체 틀 1">
            <a:extLst>
              <a:ext uri="{FF2B5EF4-FFF2-40B4-BE49-F238E27FC236}">
                <a16:creationId xmlns:a16="http://schemas.microsoft.com/office/drawing/2014/main" id="{181211F8-A5EF-43E8-B84D-CD5573988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indent="0">
              <a:buNone/>
            </a:pPr>
            <a:r>
              <a:rPr lang="ko-KR" altLang="en-US" dirty="0"/>
              <a:t>교양강좌를 조회하고 수강신청을 하는 화면입니다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수강신청</a:t>
            </a:r>
            <a:endParaRPr lang="en-US" altLang="ko-KR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85BAE7F-12D6-4C21-BD96-66671C7862B2}"/>
              </a:ext>
            </a:extLst>
          </p:cNvPr>
          <p:cNvSpPr txBox="1">
            <a:spLocks noChangeAspect="1"/>
          </p:cNvSpPr>
          <p:nvPr/>
        </p:nvSpPr>
        <p:spPr>
          <a:xfrm>
            <a:off x="5956658" y="42717"/>
            <a:ext cx="3773683" cy="212064"/>
          </a:xfrm>
          <a:prstGeom prst="round2SameRect">
            <a:avLst>
              <a:gd name="adj1" fmla="val 0"/>
              <a:gd name="adj2" fmla="val 50000"/>
            </a:avLst>
          </a:prstGeom>
          <a:solidFill>
            <a:srgbClr val="7CBD25"/>
          </a:solidFill>
        </p:spPr>
        <p:txBody>
          <a:bodyPr wrap="square" lIns="108000" tIns="18000" rIns="108000" bIns="25200" rtlCol="0" anchor="b" anchorCtr="1">
            <a:spAutoFit/>
          </a:bodyPr>
          <a:lstStyle/>
          <a:p>
            <a:pPr marL="171450" indent="-171450" algn="r">
              <a:buFont typeface="Wingdings" panose="05000000000000000000" pitchFamily="2" charset="2"/>
              <a:buChar char="ü"/>
            </a:pPr>
            <a:r>
              <a:rPr lang="ko-KR" altLang="en-US" sz="9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수강신청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C5B96C3-9C86-4306-BDA9-DD98AAD6054E}"/>
              </a:ext>
            </a:extLst>
          </p:cNvPr>
          <p:cNvSpPr txBox="1"/>
          <p:nvPr/>
        </p:nvSpPr>
        <p:spPr>
          <a:xfrm>
            <a:off x="5176732" y="1759761"/>
            <a:ext cx="4640700" cy="17775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Step1.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영역을 클릭하면 교양강좌 교과목 목록이 보입니다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Step2 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콤보를 선택 후 검색 버튼을 누르면 선택한 조건의 교과목만 보입니다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Step3.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신청 버튼을 클릭하여 해당 과목을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수강신청할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Step4.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강의계획서 버튼을 클릭하여 해당과목의 강의계획서를 볼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※ </a:t>
            </a:r>
            <a:r>
              <a:rPr lang="ko-KR" altLang="en-US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참고사항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1.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원할한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수강신청 접속을 위해 강의계획서는 차세대종합종합시스템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학사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/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행정서비스</a:t>
            </a: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학생서비스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수업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&amp;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성적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강좌개설조회에서만 제공 될 수도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2D8009E6-6AD0-45D9-94CF-D0C93F4BACE0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089394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6C0DC807-F299-44A2-9AD0-86487DB4B11B}"/>
              </a:ext>
            </a:extLst>
          </p:cNvPr>
          <p:cNvSpPr/>
          <p:nvPr/>
        </p:nvSpPr>
        <p:spPr>
          <a:xfrm>
            <a:off x="107822" y="2747504"/>
            <a:ext cx="743282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2B6F37-0938-4A7C-909F-F3FD6055AE30}"/>
              </a:ext>
            </a:extLst>
          </p:cNvPr>
          <p:cNvSpPr txBox="1">
            <a:spLocks noChangeAspect="1"/>
          </p:cNvSpPr>
          <p:nvPr/>
        </p:nvSpPr>
        <p:spPr>
          <a:xfrm>
            <a:off x="62847" y="2561835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09099CA2-2382-4A81-9468-1BA24B470F3A}"/>
              </a:ext>
            </a:extLst>
          </p:cNvPr>
          <p:cNvSpPr/>
          <p:nvPr/>
        </p:nvSpPr>
        <p:spPr>
          <a:xfrm>
            <a:off x="941198" y="3083129"/>
            <a:ext cx="223037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8B1F699-8150-4121-8006-72FE5F72AB64}"/>
              </a:ext>
            </a:extLst>
          </p:cNvPr>
          <p:cNvSpPr txBox="1">
            <a:spLocks noChangeAspect="1"/>
          </p:cNvSpPr>
          <p:nvPr/>
        </p:nvSpPr>
        <p:spPr>
          <a:xfrm>
            <a:off x="819165" y="2935407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9B3EDA0-7591-4B90-AFFE-CFBBF66FC471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358366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21BA5471-00E4-4E04-B8CC-31D0DFD81E15}"/>
              </a:ext>
            </a:extLst>
          </p:cNvPr>
          <p:cNvSpPr/>
          <p:nvPr/>
        </p:nvSpPr>
        <p:spPr>
          <a:xfrm>
            <a:off x="4733896" y="3084766"/>
            <a:ext cx="269875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71CCF18-98F8-437D-B334-7C3BC7ECBE35}"/>
              </a:ext>
            </a:extLst>
          </p:cNvPr>
          <p:cNvSpPr txBox="1">
            <a:spLocks noChangeAspect="1"/>
          </p:cNvSpPr>
          <p:nvPr/>
        </p:nvSpPr>
        <p:spPr>
          <a:xfrm>
            <a:off x="4988986" y="3106191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6DD8BBE-B5A8-41BB-9BA2-9CA2A1F2B7ED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644116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A9EE013A-3422-49FC-8E99-632E7342592C}"/>
              </a:ext>
            </a:extLst>
          </p:cNvPr>
          <p:cNvSpPr/>
          <p:nvPr/>
        </p:nvSpPr>
        <p:spPr>
          <a:xfrm>
            <a:off x="909492" y="2621257"/>
            <a:ext cx="4125081" cy="202592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82E7E4F-B0B8-4566-8A64-20C9061EFFEC}"/>
              </a:ext>
            </a:extLst>
          </p:cNvPr>
          <p:cNvSpPr txBox="1">
            <a:spLocks noChangeAspect="1"/>
          </p:cNvSpPr>
          <p:nvPr/>
        </p:nvSpPr>
        <p:spPr>
          <a:xfrm>
            <a:off x="1650180" y="2486874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CE1BC61-32DC-4B8C-939A-636D7B4EF9F5}"/>
              </a:ext>
            </a:extLst>
          </p:cNvPr>
          <p:cNvSpPr txBox="1">
            <a:spLocks noChangeAspect="1"/>
          </p:cNvSpPr>
          <p:nvPr/>
        </p:nvSpPr>
        <p:spPr>
          <a:xfrm>
            <a:off x="5626712" y="179565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630623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8CC2F061-AE35-4671-A01A-52D74098D39E}"/>
              </a:ext>
            </a:extLst>
          </p:cNvPr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73660" y="1422400"/>
            <a:ext cx="4991100" cy="5118100"/>
          </a:xfrm>
          <a:prstGeom prst="rect">
            <a:avLst/>
          </a:prstGeom>
          <a:solidFill>
            <a:scrgbClr r="0" g="0" b="0"/>
          </a:solidFill>
        </p:spPr>
      </p:pic>
      <p:sp>
        <p:nvSpPr>
          <p:cNvPr id="66" name="텍스트 개체 틀 1">
            <a:extLst>
              <a:ext uri="{FF2B5EF4-FFF2-40B4-BE49-F238E27FC236}">
                <a16:creationId xmlns:a16="http://schemas.microsoft.com/office/drawing/2014/main" id="{181211F8-A5EF-43E8-B84D-CD5573988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indent="0">
              <a:buNone/>
            </a:pPr>
            <a:r>
              <a:rPr lang="ko-KR" altLang="en-US" dirty="0"/>
              <a:t>전체</a:t>
            </a:r>
            <a:r>
              <a:rPr lang="en-US" altLang="ko-KR" dirty="0"/>
              <a:t>(</a:t>
            </a:r>
            <a:r>
              <a:rPr lang="ko-KR" altLang="en-US" dirty="0"/>
              <a:t>타과</a:t>
            </a:r>
            <a:r>
              <a:rPr lang="en-US" altLang="ko-KR" dirty="0"/>
              <a:t>)</a:t>
            </a:r>
            <a:r>
              <a:rPr lang="ko-KR" altLang="en-US" dirty="0"/>
              <a:t>강좌를 조회하고 수강신청을 하는 화면입니다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수강신청</a:t>
            </a:r>
            <a:endParaRPr lang="en-US" altLang="ko-KR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85BAE7F-12D6-4C21-BD96-66671C7862B2}"/>
              </a:ext>
            </a:extLst>
          </p:cNvPr>
          <p:cNvSpPr txBox="1">
            <a:spLocks noChangeAspect="1"/>
          </p:cNvSpPr>
          <p:nvPr/>
        </p:nvSpPr>
        <p:spPr>
          <a:xfrm>
            <a:off x="5956658" y="42717"/>
            <a:ext cx="3773683" cy="212064"/>
          </a:xfrm>
          <a:prstGeom prst="round2SameRect">
            <a:avLst>
              <a:gd name="adj1" fmla="val 0"/>
              <a:gd name="adj2" fmla="val 50000"/>
            </a:avLst>
          </a:prstGeom>
          <a:solidFill>
            <a:srgbClr val="7CBD25"/>
          </a:solidFill>
        </p:spPr>
        <p:txBody>
          <a:bodyPr wrap="square" lIns="108000" tIns="18000" rIns="108000" bIns="25200" rtlCol="0" anchor="b" anchorCtr="1">
            <a:spAutoFit/>
          </a:bodyPr>
          <a:lstStyle/>
          <a:p>
            <a:pPr marL="171450" indent="-171450" algn="r">
              <a:buFont typeface="Wingdings" panose="05000000000000000000" pitchFamily="2" charset="2"/>
              <a:buChar char="ü"/>
            </a:pPr>
            <a:r>
              <a:rPr lang="ko-KR" altLang="en-US" sz="9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수강신청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C5B96C3-9C86-4306-BDA9-DD98AAD6054E}"/>
              </a:ext>
            </a:extLst>
          </p:cNvPr>
          <p:cNvSpPr txBox="1"/>
          <p:nvPr/>
        </p:nvSpPr>
        <p:spPr>
          <a:xfrm>
            <a:off x="5176732" y="1759761"/>
            <a:ext cx="4640700" cy="22007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Step1.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영역을 클릭하면 전체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타과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)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교과목 목록이 보입니다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Step2.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콤보를 선택 후 검색버튼을 누르면 선택한 검색조건의 교과목만 </a:t>
            </a:r>
            <a:b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보입니다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Step3.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신청 버튼을 클릭하여 해당 과목을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수강신청할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Step4.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강의계획서 버튼을 클릭하여 해당 과목의 강의계획서를 볼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※ </a:t>
            </a:r>
            <a:r>
              <a:rPr lang="ko-KR" altLang="en-US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참고사항</a:t>
            </a:r>
            <a:b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1.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학과를 선택하거나 교과목명을 입력해야 검색이 가능합니다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</a:t>
            </a: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원할한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수강신청 접속을 위해 강의계획서는 차세대종합종합시스템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학사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/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행정서비스</a:t>
            </a: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학생서비스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수업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&amp;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성적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강좌개설조회에서만 제공 될 수도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2D8009E6-6AD0-45D9-94CF-D0C93F4BACE0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081005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6C0DC807-F299-44A2-9AD0-86487DB4B11B}"/>
              </a:ext>
            </a:extLst>
          </p:cNvPr>
          <p:cNvSpPr/>
          <p:nvPr/>
        </p:nvSpPr>
        <p:spPr>
          <a:xfrm>
            <a:off x="100569" y="2923061"/>
            <a:ext cx="743282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2B6F37-0938-4A7C-909F-F3FD6055AE30}"/>
              </a:ext>
            </a:extLst>
          </p:cNvPr>
          <p:cNvSpPr txBox="1">
            <a:spLocks noChangeAspect="1"/>
          </p:cNvSpPr>
          <p:nvPr/>
        </p:nvSpPr>
        <p:spPr>
          <a:xfrm>
            <a:off x="46069" y="2746917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09099CA2-2382-4A81-9468-1BA24B470F3A}"/>
              </a:ext>
            </a:extLst>
          </p:cNvPr>
          <p:cNvSpPr/>
          <p:nvPr/>
        </p:nvSpPr>
        <p:spPr>
          <a:xfrm>
            <a:off x="935081" y="3282280"/>
            <a:ext cx="223037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8B1F699-8150-4121-8006-72FE5F72AB64}"/>
              </a:ext>
            </a:extLst>
          </p:cNvPr>
          <p:cNvSpPr txBox="1">
            <a:spLocks noChangeAspect="1"/>
          </p:cNvSpPr>
          <p:nvPr/>
        </p:nvSpPr>
        <p:spPr>
          <a:xfrm>
            <a:off x="793998" y="3306008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9B3EDA0-7591-4B90-AFFE-CFBBF66FC471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500979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21BA5471-00E4-4E04-B8CC-31D0DFD81E15}"/>
              </a:ext>
            </a:extLst>
          </p:cNvPr>
          <p:cNvSpPr/>
          <p:nvPr/>
        </p:nvSpPr>
        <p:spPr>
          <a:xfrm>
            <a:off x="4721225" y="3282781"/>
            <a:ext cx="269875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71CCF18-98F8-437D-B334-7C3BC7ECBE35}"/>
              </a:ext>
            </a:extLst>
          </p:cNvPr>
          <p:cNvSpPr txBox="1">
            <a:spLocks noChangeAspect="1"/>
          </p:cNvSpPr>
          <p:nvPr/>
        </p:nvSpPr>
        <p:spPr>
          <a:xfrm>
            <a:off x="5001482" y="3313731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6DD8BBE-B5A8-41BB-9BA2-9CA2A1F2B7ED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786729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A9EE013A-3422-49FC-8E99-632E7342592C}"/>
              </a:ext>
            </a:extLst>
          </p:cNvPr>
          <p:cNvSpPr/>
          <p:nvPr/>
        </p:nvSpPr>
        <p:spPr>
          <a:xfrm>
            <a:off x="904309" y="2446934"/>
            <a:ext cx="4122340" cy="567130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82E7E4F-B0B8-4566-8A64-20C9061EFFEC}"/>
              </a:ext>
            </a:extLst>
          </p:cNvPr>
          <p:cNvSpPr txBox="1">
            <a:spLocks noChangeAspect="1"/>
          </p:cNvSpPr>
          <p:nvPr/>
        </p:nvSpPr>
        <p:spPr>
          <a:xfrm>
            <a:off x="853051" y="234356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CE1BC61-32DC-4B8C-939A-636D7B4EF9F5}"/>
              </a:ext>
            </a:extLst>
          </p:cNvPr>
          <p:cNvSpPr txBox="1">
            <a:spLocks noChangeAspect="1"/>
          </p:cNvSpPr>
          <p:nvPr/>
        </p:nvSpPr>
        <p:spPr>
          <a:xfrm>
            <a:off x="5626712" y="179565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9654504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그림 19">
            <a:extLst>
              <a:ext uri="{FF2B5EF4-FFF2-40B4-BE49-F238E27FC236}">
                <a16:creationId xmlns:a16="http://schemas.microsoft.com/office/drawing/2014/main" id="{1EC5C226-3088-4640-A187-BFCB44D1DD35}"/>
              </a:ext>
            </a:extLst>
          </p:cNvPr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73660" y="1422400"/>
            <a:ext cx="4991100" cy="5118100"/>
          </a:xfrm>
          <a:prstGeom prst="rect">
            <a:avLst/>
          </a:prstGeom>
          <a:solidFill>
            <a:scrgbClr r="0" g="0" b="0"/>
          </a:solidFill>
        </p:spPr>
      </p:pic>
      <p:sp>
        <p:nvSpPr>
          <p:cNvPr id="66" name="텍스트 개체 틀 1">
            <a:extLst>
              <a:ext uri="{FF2B5EF4-FFF2-40B4-BE49-F238E27FC236}">
                <a16:creationId xmlns:a16="http://schemas.microsoft.com/office/drawing/2014/main" id="{181211F8-A5EF-43E8-B84D-CD5573988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indent="0">
              <a:buNone/>
            </a:pPr>
            <a:r>
              <a:rPr lang="ko-KR" altLang="en-US" dirty="0" err="1"/>
              <a:t>재수강될</a:t>
            </a:r>
            <a:r>
              <a:rPr lang="ko-KR" altLang="en-US" dirty="0"/>
              <a:t> 강좌를 보여주고</a:t>
            </a:r>
            <a:r>
              <a:rPr lang="en-US" altLang="ko-KR" dirty="0"/>
              <a:t>, </a:t>
            </a:r>
            <a:r>
              <a:rPr lang="ko-KR" altLang="en-US" dirty="0"/>
              <a:t>수강신청을 하는 화면입니다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수강신청</a:t>
            </a:r>
            <a:endParaRPr lang="en-US" altLang="ko-KR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85BAE7F-12D6-4C21-BD96-66671C7862B2}"/>
              </a:ext>
            </a:extLst>
          </p:cNvPr>
          <p:cNvSpPr txBox="1">
            <a:spLocks noChangeAspect="1"/>
          </p:cNvSpPr>
          <p:nvPr/>
        </p:nvSpPr>
        <p:spPr>
          <a:xfrm>
            <a:off x="5956658" y="42717"/>
            <a:ext cx="3773683" cy="212064"/>
          </a:xfrm>
          <a:prstGeom prst="round2SameRect">
            <a:avLst>
              <a:gd name="adj1" fmla="val 0"/>
              <a:gd name="adj2" fmla="val 50000"/>
            </a:avLst>
          </a:prstGeom>
          <a:solidFill>
            <a:srgbClr val="7CBD25"/>
          </a:solidFill>
        </p:spPr>
        <p:txBody>
          <a:bodyPr wrap="square" lIns="108000" tIns="18000" rIns="108000" bIns="25200" rtlCol="0" anchor="b" anchorCtr="1">
            <a:spAutoFit/>
          </a:bodyPr>
          <a:lstStyle/>
          <a:p>
            <a:pPr marL="171450" indent="-171450" algn="r">
              <a:buFont typeface="Wingdings" panose="05000000000000000000" pitchFamily="2" charset="2"/>
              <a:buChar char="ü"/>
            </a:pPr>
            <a:r>
              <a:rPr lang="ko-KR" altLang="en-US" sz="9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수강신청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C5B96C3-9C86-4306-BDA9-DD98AAD6054E}"/>
              </a:ext>
            </a:extLst>
          </p:cNvPr>
          <p:cNvSpPr txBox="1"/>
          <p:nvPr/>
        </p:nvSpPr>
        <p:spPr>
          <a:xfrm>
            <a:off x="5176732" y="1759761"/>
            <a:ext cx="4640700" cy="23417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Step1.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영역을 클릭하면 재수강 교과목 목록이 보입니다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Step2.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신청 버튼을 클릭하여 해당 과목을 재수강 신청할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Step3.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강의계획서 버튼을 클릭하여 해당 과목의 강의계획서를 볼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※ </a:t>
            </a:r>
            <a:r>
              <a:rPr lang="ko-KR" altLang="en-US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참고사항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sz="900" b="1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1.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재수강 학점이 기이수학점보다 적어 졸업학점이 미달될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b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lang="en-US" altLang="ko-KR" sz="900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    </a:t>
            </a:r>
            <a:r>
              <a:rPr lang="ko-KR" altLang="en-US" sz="900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꼭 확인하고 수강신청하기 바랍니다</a:t>
            </a:r>
            <a:r>
              <a:rPr lang="en-US" altLang="ko-KR" sz="900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r>
              <a:rPr lang="en-US" altLang="ko-KR" sz="900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  ex) 2022</a:t>
            </a:r>
            <a:r>
              <a:rPr lang="ko-KR" altLang="en-US" sz="900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년 </a:t>
            </a:r>
            <a:r>
              <a:rPr lang="en-US" altLang="ko-KR" sz="900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r>
              <a:rPr lang="ko-KR" altLang="en-US" sz="900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학기에  </a:t>
            </a:r>
            <a:r>
              <a:rPr lang="en-US" altLang="ko-KR" sz="900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A</a:t>
            </a:r>
            <a:r>
              <a:rPr lang="ko-KR" altLang="en-US" sz="900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교과목</a:t>
            </a:r>
            <a:r>
              <a:rPr lang="en-US" altLang="ko-KR" sz="900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(3</a:t>
            </a:r>
            <a:r>
              <a:rPr lang="ko-KR" altLang="en-US" sz="900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학점</a:t>
            </a:r>
            <a:r>
              <a:rPr lang="en-US" altLang="ko-KR" sz="900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 </a:t>
            </a:r>
            <a:r>
              <a:rPr lang="ko-KR" altLang="en-US" sz="900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성적 </a:t>
            </a:r>
            <a:r>
              <a:rPr lang="en-US" altLang="ko-KR" sz="900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F</a:t>
            </a:r>
            <a:r>
              <a:rPr lang="ko-KR" altLang="en-US" sz="900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를 부여 받아 이번학기에 재수강 신청할 </a:t>
            </a:r>
            <a:r>
              <a:rPr lang="en-US" altLang="ko-KR" sz="900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A</a:t>
            </a:r>
            <a:r>
              <a:rPr lang="ko-KR" altLang="en-US" sz="900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교과목의 개설학점이 </a:t>
            </a:r>
            <a:r>
              <a:rPr lang="en-US" altLang="ko-KR" sz="900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r>
              <a:rPr lang="ko-KR" altLang="en-US" sz="900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학점인 경우</a:t>
            </a:r>
            <a:endParaRPr lang="en-US" altLang="ko-KR" sz="900" dirty="0">
              <a:solidFill>
                <a:srgbClr val="FF000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2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원할한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수강신청 접속을 위해 강의계획서는 차세대종합종합시스템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학사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/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행정서비스</a:t>
            </a: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학생서비스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수업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&amp;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성적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강좌개설조회에서만 제공 될 수도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2D8009E6-6AD0-45D9-94CF-D0C93F4BACE0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064227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6C0DC807-F299-44A2-9AD0-86487DB4B11B}"/>
              </a:ext>
            </a:extLst>
          </p:cNvPr>
          <p:cNvSpPr/>
          <p:nvPr/>
        </p:nvSpPr>
        <p:spPr>
          <a:xfrm>
            <a:off x="92180" y="3087258"/>
            <a:ext cx="743282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2B6F37-0938-4A7C-909F-F3FD6055AE30}"/>
              </a:ext>
            </a:extLst>
          </p:cNvPr>
          <p:cNvSpPr txBox="1">
            <a:spLocks noChangeAspect="1"/>
          </p:cNvSpPr>
          <p:nvPr/>
        </p:nvSpPr>
        <p:spPr>
          <a:xfrm>
            <a:off x="37680" y="2920639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09099CA2-2382-4A81-9468-1BA24B470F3A}"/>
              </a:ext>
            </a:extLst>
          </p:cNvPr>
          <p:cNvSpPr/>
          <p:nvPr/>
        </p:nvSpPr>
        <p:spPr>
          <a:xfrm>
            <a:off x="925556" y="3300194"/>
            <a:ext cx="223037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8B1F699-8150-4121-8006-72FE5F72AB64}"/>
              </a:ext>
            </a:extLst>
          </p:cNvPr>
          <p:cNvSpPr txBox="1">
            <a:spLocks noChangeAspect="1"/>
          </p:cNvSpPr>
          <p:nvPr/>
        </p:nvSpPr>
        <p:spPr>
          <a:xfrm>
            <a:off x="784473" y="332392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9B3EDA0-7591-4B90-AFFE-CFBBF66FC471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349977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21BA5471-00E4-4E04-B8CC-31D0DFD81E15}"/>
              </a:ext>
            </a:extLst>
          </p:cNvPr>
          <p:cNvSpPr/>
          <p:nvPr/>
        </p:nvSpPr>
        <p:spPr>
          <a:xfrm>
            <a:off x="4752509" y="3293442"/>
            <a:ext cx="269875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71CCF18-98F8-437D-B334-7C3BC7ECBE35}"/>
              </a:ext>
            </a:extLst>
          </p:cNvPr>
          <p:cNvSpPr txBox="1">
            <a:spLocks noChangeAspect="1"/>
          </p:cNvSpPr>
          <p:nvPr/>
        </p:nvSpPr>
        <p:spPr>
          <a:xfrm>
            <a:off x="5042291" y="3314867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CE1BC61-32DC-4B8C-939A-636D7B4EF9F5}"/>
              </a:ext>
            </a:extLst>
          </p:cNvPr>
          <p:cNvSpPr txBox="1">
            <a:spLocks noChangeAspect="1"/>
          </p:cNvSpPr>
          <p:nvPr/>
        </p:nvSpPr>
        <p:spPr>
          <a:xfrm>
            <a:off x="5626712" y="179565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9819642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4186DF83-8C30-49BD-9E47-E78EEB012E1C}"/>
              </a:ext>
            </a:extLst>
          </p:cNvPr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73660" y="1422400"/>
            <a:ext cx="4991100" cy="5118100"/>
          </a:xfrm>
          <a:prstGeom prst="rect">
            <a:avLst/>
          </a:prstGeom>
          <a:solidFill>
            <a:scrgbClr r="0" g="0" b="0"/>
          </a:solidFill>
        </p:spPr>
      </p:pic>
      <p:sp>
        <p:nvSpPr>
          <p:cNvPr id="66" name="텍스트 개체 틀 1">
            <a:extLst>
              <a:ext uri="{FF2B5EF4-FFF2-40B4-BE49-F238E27FC236}">
                <a16:creationId xmlns:a16="http://schemas.microsoft.com/office/drawing/2014/main" id="{181211F8-A5EF-43E8-B84D-CD5573988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indent="0">
              <a:buNone/>
            </a:pPr>
            <a:r>
              <a:rPr lang="ko-KR" altLang="en-US" dirty="0"/>
              <a:t>수강신청한 내역을 조회하는 화면입니다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수강신청</a:t>
            </a:r>
            <a:endParaRPr lang="en-US" altLang="ko-KR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85BAE7F-12D6-4C21-BD96-66671C7862B2}"/>
              </a:ext>
            </a:extLst>
          </p:cNvPr>
          <p:cNvSpPr txBox="1">
            <a:spLocks noChangeAspect="1"/>
          </p:cNvSpPr>
          <p:nvPr/>
        </p:nvSpPr>
        <p:spPr>
          <a:xfrm>
            <a:off x="5956658" y="42717"/>
            <a:ext cx="3773683" cy="212064"/>
          </a:xfrm>
          <a:prstGeom prst="round2SameRect">
            <a:avLst>
              <a:gd name="adj1" fmla="val 0"/>
              <a:gd name="adj2" fmla="val 50000"/>
            </a:avLst>
          </a:prstGeom>
          <a:solidFill>
            <a:srgbClr val="7CBD25"/>
          </a:solidFill>
        </p:spPr>
        <p:txBody>
          <a:bodyPr wrap="square" lIns="108000" tIns="18000" rIns="108000" bIns="25200" rtlCol="0" anchor="b" anchorCtr="1">
            <a:spAutoFit/>
          </a:bodyPr>
          <a:lstStyle/>
          <a:p>
            <a:pPr marL="171450" indent="-171450" algn="r">
              <a:buFont typeface="Wingdings" panose="05000000000000000000" pitchFamily="2" charset="2"/>
              <a:buChar char="ü"/>
            </a:pPr>
            <a:r>
              <a:rPr lang="ko-KR" altLang="en-US" sz="9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수강신청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C5B96C3-9C86-4306-BDA9-DD98AAD6054E}"/>
              </a:ext>
            </a:extLst>
          </p:cNvPr>
          <p:cNvSpPr txBox="1"/>
          <p:nvPr/>
        </p:nvSpPr>
        <p:spPr>
          <a:xfrm>
            <a:off x="5176732" y="1759761"/>
            <a:ext cx="4640700" cy="6490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Step1.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영역을 클릭하면 수강신청 한 목록이 보입니다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Step2.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영역은 학생이 수강신청한 내역이 보입니다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b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수강신청한 과목의 이수 구분과 신청 학점은 꼭 확인해야 합니다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6C0DC807-F299-44A2-9AD0-86487DB4B11B}"/>
              </a:ext>
            </a:extLst>
          </p:cNvPr>
          <p:cNvSpPr/>
          <p:nvPr/>
        </p:nvSpPr>
        <p:spPr>
          <a:xfrm>
            <a:off x="115075" y="3280030"/>
            <a:ext cx="743282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2B6F37-0938-4A7C-909F-F3FD6055AE30}"/>
              </a:ext>
            </a:extLst>
          </p:cNvPr>
          <p:cNvSpPr txBox="1">
            <a:spLocks noChangeAspect="1"/>
          </p:cNvSpPr>
          <p:nvPr/>
        </p:nvSpPr>
        <p:spPr>
          <a:xfrm>
            <a:off x="70100" y="3122936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CE1BC61-32DC-4B8C-939A-636D7B4EF9F5}"/>
              </a:ext>
            </a:extLst>
          </p:cNvPr>
          <p:cNvSpPr txBox="1">
            <a:spLocks noChangeAspect="1"/>
          </p:cNvSpPr>
          <p:nvPr/>
        </p:nvSpPr>
        <p:spPr>
          <a:xfrm>
            <a:off x="5626712" y="1804041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F6F59FE-78B1-44FF-BA8D-AE5146EA43BF}"/>
              </a:ext>
            </a:extLst>
          </p:cNvPr>
          <p:cNvSpPr txBox="1">
            <a:spLocks noChangeAspect="1"/>
          </p:cNvSpPr>
          <p:nvPr/>
        </p:nvSpPr>
        <p:spPr>
          <a:xfrm>
            <a:off x="5628110" y="2082276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2083083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그림 9">
            <a:extLst>
              <a:ext uri="{FF2B5EF4-FFF2-40B4-BE49-F238E27FC236}">
                <a16:creationId xmlns:a16="http://schemas.microsoft.com/office/drawing/2014/main" id="{957D7764-A0C0-4B33-875D-783DA369C283}"/>
              </a:ext>
            </a:extLst>
          </p:cNvPr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73660" y="1422400"/>
            <a:ext cx="4991100" cy="5118100"/>
          </a:xfrm>
          <a:prstGeom prst="rect">
            <a:avLst/>
          </a:prstGeom>
          <a:solidFill>
            <a:scrgbClr r="0" g="0" b="0"/>
          </a:solidFill>
        </p:spPr>
      </p:pic>
      <p:sp>
        <p:nvSpPr>
          <p:cNvPr id="66" name="텍스트 개체 틀 1">
            <a:extLst>
              <a:ext uri="{FF2B5EF4-FFF2-40B4-BE49-F238E27FC236}">
                <a16:creationId xmlns:a16="http://schemas.microsoft.com/office/drawing/2014/main" id="{181211F8-A5EF-43E8-B84D-CD5573988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indent="0">
              <a:buNone/>
            </a:pPr>
            <a:r>
              <a:rPr lang="ko-KR" altLang="en-US" dirty="0"/>
              <a:t>전체 성적을 조회하는 팝업입니다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수강신청</a:t>
            </a:r>
            <a:endParaRPr lang="en-US" altLang="ko-KR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85BAE7F-12D6-4C21-BD96-66671C7862B2}"/>
              </a:ext>
            </a:extLst>
          </p:cNvPr>
          <p:cNvSpPr txBox="1">
            <a:spLocks noChangeAspect="1"/>
          </p:cNvSpPr>
          <p:nvPr/>
        </p:nvSpPr>
        <p:spPr>
          <a:xfrm>
            <a:off x="5956658" y="42717"/>
            <a:ext cx="3773683" cy="212064"/>
          </a:xfrm>
          <a:prstGeom prst="round2SameRect">
            <a:avLst>
              <a:gd name="adj1" fmla="val 0"/>
              <a:gd name="adj2" fmla="val 50000"/>
            </a:avLst>
          </a:prstGeom>
          <a:solidFill>
            <a:srgbClr val="7CBD25"/>
          </a:solidFill>
        </p:spPr>
        <p:txBody>
          <a:bodyPr wrap="square" lIns="108000" tIns="18000" rIns="108000" bIns="25200" rtlCol="0" anchor="b" anchorCtr="1">
            <a:spAutoFit/>
          </a:bodyPr>
          <a:lstStyle/>
          <a:p>
            <a:pPr marL="171450" indent="-171450" algn="r">
              <a:buFont typeface="Wingdings" panose="05000000000000000000" pitchFamily="2" charset="2"/>
              <a:buChar char="ü"/>
            </a:pPr>
            <a:r>
              <a:rPr lang="ko-KR" altLang="en-US" sz="9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수강신청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C5B96C3-9C86-4306-BDA9-DD98AAD6054E}"/>
              </a:ext>
            </a:extLst>
          </p:cNvPr>
          <p:cNvSpPr txBox="1"/>
          <p:nvPr/>
        </p:nvSpPr>
        <p:spPr>
          <a:xfrm>
            <a:off x="5176732" y="1759761"/>
            <a:ext cx="4640700" cy="10722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Step1.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성적조회를 클릭하면 팝업으로 학생의 전체성적이 보여집니다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※ </a:t>
            </a:r>
            <a:r>
              <a:rPr lang="ko-KR" altLang="en-US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참고사항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1.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원할한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수강신청 접속을 위해 성적조회는 차세대종합종합시스템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학사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/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행정서비스</a:t>
            </a: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학생서비스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학적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개인정보관리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성적텝에서만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제공 될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6C0DC807-F299-44A2-9AD0-86487DB4B11B}"/>
              </a:ext>
            </a:extLst>
          </p:cNvPr>
          <p:cNvSpPr/>
          <p:nvPr/>
        </p:nvSpPr>
        <p:spPr>
          <a:xfrm>
            <a:off x="91713" y="4254733"/>
            <a:ext cx="889222" cy="221318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2B6F37-0938-4A7C-909F-F3FD6055AE30}"/>
              </a:ext>
            </a:extLst>
          </p:cNvPr>
          <p:cNvSpPr txBox="1">
            <a:spLocks noChangeAspect="1"/>
          </p:cNvSpPr>
          <p:nvPr/>
        </p:nvSpPr>
        <p:spPr>
          <a:xfrm>
            <a:off x="19764" y="4174390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CE1BC61-32DC-4B8C-939A-636D7B4EF9F5}"/>
              </a:ext>
            </a:extLst>
          </p:cNvPr>
          <p:cNvSpPr txBox="1">
            <a:spLocks noChangeAspect="1"/>
          </p:cNvSpPr>
          <p:nvPr/>
        </p:nvSpPr>
        <p:spPr>
          <a:xfrm>
            <a:off x="5626712" y="179565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7195940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그림 12">
            <a:extLst>
              <a:ext uri="{FF2B5EF4-FFF2-40B4-BE49-F238E27FC236}">
                <a16:creationId xmlns:a16="http://schemas.microsoft.com/office/drawing/2014/main" id="{4F1A8ADC-49F8-4DD9-995F-54ABE40F1824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60" y="1422400"/>
            <a:ext cx="4991100" cy="5118100"/>
          </a:xfrm>
          <a:prstGeom prst="rect">
            <a:avLst/>
          </a:prstGeom>
          <a:solidFill>
            <a:scrgbClr r="0" g="0" b="0"/>
          </a:solidFill>
        </p:spPr>
      </p:pic>
      <p:sp>
        <p:nvSpPr>
          <p:cNvPr id="66" name="텍스트 개체 틀 1">
            <a:extLst>
              <a:ext uri="{FF2B5EF4-FFF2-40B4-BE49-F238E27FC236}">
                <a16:creationId xmlns:a16="http://schemas.microsoft.com/office/drawing/2014/main" id="{181211F8-A5EF-43E8-B84D-CD5573988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indent="0">
              <a:buNone/>
            </a:pPr>
            <a:r>
              <a:rPr lang="ko-KR" altLang="en-US" dirty="0"/>
              <a:t>수강신청한 강좌들의 시간표를 조회하는 화면입니다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수강신청</a:t>
            </a:r>
            <a:endParaRPr lang="en-US" altLang="ko-KR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85BAE7F-12D6-4C21-BD96-66671C7862B2}"/>
              </a:ext>
            </a:extLst>
          </p:cNvPr>
          <p:cNvSpPr txBox="1">
            <a:spLocks noChangeAspect="1"/>
          </p:cNvSpPr>
          <p:nvPr/>
        </p:nvSpPr>
        <p:spPr>
          <a:xfrm>
            <a:off x="5956658" y="42717"/>
            <a:ext cx="3773683" cy="212064"/>
          </a:xfrm>
          <a:prstGeom prst="round2SameRect">
            <a:avLst>
              <a:gd name="adj1" fmla="val 0"/>
              <a:gd name="adj2" fmla="val 50000"/>
            </a:avLst>
          </a:prstGeom>
          <a:solidFill>
            <a:srgbClr val="7CBD25"/>
          </a:solidFill>
        </p:spPr>
        <p:txBody>
          <a:bodyPr wrap="square" lIns="108000" tIns="18000" rIns="108000" bIns="25200" rtlCol="0" anchor="b" anchorCtr="1">
            <a:spAutoFit/>
          </a:bodyPr>
          <a:lstStyle/>
          <a:p>
            <a:pPr marL="171450" indent="-171450" algn="r">
              <a:buFont typeface="Wingdings" panose="05000000000000000000" pitchFamily="2" charset="2"/>
              <a:buChar char="ü"/>
            </a:pPr>
            <a:r>
              <a:rPr lang="ko-KR" altLang="en-US" sz="9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수강신청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C5B96C3-9C86-4306-BDA9-DD98AAD6054E}"/>
              </a:ext>
            </a:extLst>
          </p:cNvPr>
          <p:cNvSpPr txBox="1"/>
          <p:nvPr/>
        </p:nvSpPr>
        <p:spPr>
          <a:xfrm>
            <a:off x="5176732" y="1759761"/>
            <a:ext cx="4640700" cy="10722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Step1.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시간표를 클릭하면 팝업으로  수강신청한 과목의 시간표가 보여집니다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※ </a:t>
            </a:r>
            <a:r>
              <a:rPr lang="ko-KR" altLang="en-US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참고사항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1.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원할한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수강신청 접속을 위해 시간표는 차세대종합종합시스템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학사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/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행정서비스</a:t>
            </a: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학생서비스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수업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&amp;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성적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학생시간표조회에서만 제공 될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6C0DC807-F299-44A2-9AD0-86487DB4B11B}"/>
              </a:ext>
            </a:extLst>
          </p:cNvPr>
          <p:cNvSpPr/>
          <p:nvPr/>
        </p:nvSpPr>
        <p:spPr>
          <a:xfrm>
            <a:off x="91442" y="4548040"/>
            <a:ext cx="878056" cy="221318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2B6F37-0938-4A7C-909F-F3FD6055AE30}"/>
              </a:ext>
            </a:extLst>
          </p:cNvPr>
          <p:cNvSpPr txBox="1">
            <a:spLocks noChangeAspect="1"/>
          </p:cNvSpPr>
          <p:nvPr/>
        </p:nvSpPr>
        <p:spPr>
          <a:xfrm>
            <a:off x="4122" y="4471238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CE1BC61-32DC-4B8C-939A-636D7B4EF9F5}"/>
              </a:ext>
            </a:extLst>
          </p:cNvPr>
          <p:cNvSpPr txBox="1">
            <a:spLocks noChangeAspect="1"/>
          </p:cNvSpPr>
          <p:nvPr/>
        </p:nvSpPr>
        <p:spPr>
          <a:xfrm>
            <a:off x="5626712" y="179565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014366239"/>
      </p:ext>
    </p:extLst>
  </p:cSld>
  <p:clrMapOvr>
    <a:masterClrMapping/>
  </p:clrMapOvr>
</p:sld>
</file>

<file path=ppt/theme/theme1.xml><?xml version="1.0" encoding="utf-8"?>
<a:theme xmlns:a="http://schemas.openxmlformats.org/drawingml/2006/main" name="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5_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6_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27437</TotalTime>
  <Words>875</Words>
  <Application>Microsoft Office PowerPoint</Application>
  <PresentationFormat>사용자 지정</PresentationFormat>
  <Paragraphs>175</Paragraphs>
  <Slides>9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3</vt:i4>
      </vt:variant>
      <vt:variant>
        <vt:lpstr>슬라이드 제목</vt:lpstr>
      </vt:variant>
      <vt:variant>
        <vt:i4>9</vt:i4>
      </vt:variant>
    </vt:vector>
  </HeadingPairs>
  <TitlesOfParts>
    <vt:vector size="16" baseType="lpstr">
      <vt:lpstr>Arial</vt:lpstr>
      <vt:lpstr>맑은 고딕</vt:lpstr>
      <vt:lpstr>Wingdings</vt:lpstr>
      <vt:lpstr>나눔고딕</vt:lpstr>
      <vt:lpstr>디자인 사용자 지정</vt:lpstr>
      <vt:lpstr>5_디자인 사용자 지정</vt:lpstr>
      <vt:lpstr>6_디자인 사용자 지정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acanet120</dc:creator>
  <cp:lastModifiedBy>User</cp:lastModifiedBy>
  <cp:revision>1380</cp:revision>
  <cp:lastPrinted>2021-08-09T23:22:36Z</cp:lastPrinted>
  <dcterms:created xsi:type="dcterms:W3CDTF">2018-02-19T06:19:09Z</dcterms:created>
  <dcterms:modified xsi:type="dcterms:W3CDTF">2025-08-11T06:05:20Z</dcterms:modified>
</cp:coreProperties>
</file>