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2" y="1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7569F0F-C629-49B1-9A30-D150F01A2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F698EF8-4315-41F4-9921-7D4F3D4989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C5F2A57-49A7-44E6-8A8B-461F0700A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9E1B36F-BF91-4E2B-BFC6-4338025EE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89688F6-DDB0-4AD4-A825-98E006D94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506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56055C-40BC-42D2-861B-5D46215A74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FA0330-7052-47BF-B1DC-D7B848F633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79543BD-5092-4993-BD37-DE2F06EBF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D153CA5-F564-441C-9558-FD4C20A740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590A5F1-A92E-4316-A4EB-3B7C422B6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5721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498FAE-AFAA-4FF0-83D9-2F69368F3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AABAF44-F475-476D-8540-39387B3D66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098A24E-6A24-4CEF-8D1A-1AA99D5F6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B2C04DB-507C-48F6-9D78-6F5C89AC17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2C93FEB-5370-4F8D-84D3-95506E0522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607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7DCD2CA-D268-43A8-87C0-9E4983F18F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81AD747-9FA6-4571-B472-CA0C8CEA23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0E5050A-94F7-4E87-8F85-7817588A4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E2BA05E-CBF9-41D0-9D3F-19817B0F95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35487A4-11BD-48EC-A842-DCC3CB9B5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3B2B51-888F-469D-B922-EC3AB30CA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0306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DA1D2C-AEBA-40D6-91F4-3C1E84156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CDD274-437F-4423-9EDE-0C927D4B38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44AA13D-7E92-45B9-AE6C-09FEAB94BF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517EE891-876D-434B-AD0C-C1963EBB2D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C0C6279-D6F5-43FA-8AF6-122920C9F37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C1FC9F7-2E7E-4DB3-A5F0-F95039552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CB8F867-2E18-4CA8-AEB0-C9F4E89F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112AF1A-DAE1-4458-A0F0-090AFD078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0911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DAEA6-AD6F-4143-B4EC-E89EFA490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31D8AAB3-4553-4AFF-960F-AD19D7262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7018C5A-F1FB-402C-9D5D-57564F79D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F9EFE64-F24E-4D66-801B-DF2248AE0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080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973F3D7-FC1F-4446-9ECE-238E3AC8F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A9108987-1A89-4C99-B855-E199393E7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B1E8DA0A-668B-41F5-B895-7EC02E3D9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4130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CD3635-9B43-4F75-8909-E5958A88A0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F2F4208-F4B2-4AD2-BA93-1B46D6156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95614F5B-22CF-4853-BEE5-6DCA3BDDF0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E31454A-00E2-4567-813F-5A7331D96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25C910C-9AB5-40B8-9155-22AEAEDD0A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F8AF372E-63B6-4F7A-8E2F-2ECE52038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835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3AF7A6-3520-48A4-9443-46FED307E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AC551289-1F92-4AD3-8B58-04D938A381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1C66418-CF1B-48AA-8441-9DB86F1355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945797-73CF-44CC-8BA2-A4BB41CDE0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BB061B-C8A5-453D-A696-107AC122C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2D0D447-2240-496E-A91C-FA77BD8EF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5753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7E9F615-ECAC-42EF-8446-C2AFD73F7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00B0A37-A250-4033-880E-349B96C4FC5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726C384-F716-4E32-8F56-7689D5EF2C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9FBE0A1-DF4C-41D3-BAA2-014316EE2B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7CDE371-40CB-47A5-906F-764247B01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99168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0077AF93-D89D-4B44-B13A-0F97AF485E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8BB7E32-ABC4-4FC3-BE97-5039628CC0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90F4B57-B555-4450-B1D3-805CBC09F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BC9BEE5-EEE6-477D-81FA-75CFA378D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BADBA5-6291-49C6-AC17-BF1A58DA1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015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354132-94B6-4351-AD7A-FAE4FA89FB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22B125-13FA-4D76-BC14-2A50519EC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36E77F-804D-4FC8-9466-666FEAB40E8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D73682-5A21-4495-B86A-4F7D01DBF795}" type="datetimeFigureOut">
              <a:rPr lang="ko-KR" altLang="en-US" smtClean="0"/>
              <a:t>2022-04-04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F39D8-EC8D-49EB-B99A-0292E911DF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B5913D-CB29-450C-95ED-0DF7C2F90F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9EA67C-C5D7-4AE4-B2BE-84141C2A378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32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25586E53-F5BF-482C-8D2E-498AC2F6C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5894822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199B32E9-C563-4F16-AEB1-E95F74BB6B09}"/>
              </a:ext>
            </a:extLst>
          </p:cNvPr>
          <p:cNvSpPr/>
          <p:nvPr/>
        </p:nvSpPr>
        <p:spPr>
          <a:xfrm>
            <a:off x="5914239" y="0"/>
            <a:ext cx="1258348" cy="34394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0C57932D-A7C0-4B50-A757-178E7C398D7B}"/>
              </a:ext>
            </a:extLst>
          </p:cNvPr>
          <p:cNvSpPr/>
          <p:nvPr/>
        </p:nvSpPr>
        <p:spPr>
          <a:xfrm>
            <a:off x="-1" y="1278294"/>
            <a:ext cx="1296955" cy="17728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CC897092-F9D8-4B74-A7FB-A8346E5086B5}"/>
              </a:ext>
            </a:extLst>
          </p:cNvPr>
          <p:cNvSpPr/>
          <p:nvPr/>
        </p:nvSpPr>
        <p:spPr>
          <a:xfrm>
            <a:off x="77755" y="1607976"/>
            <a:ext cx="1219200" cy="17728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F70AFFC-4571-4C56-9516-5CC11AFF383B}"/>
              </a:ext>
            </a:extLst>
          </p:cNvPr>
          <p:cNvSpPr/>
          <p:nvPr/>
        </p:nvSpPr>
        <p:spPr>
          <a:xfrm>
            <a:off x="9837574" y="811762"/>
            <a:ext cx="808655" cy="27991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A16EF4CE-60D2-4B2C-950C-E882DF48421B}"/>
              </a:ext>
            </a:extLst>
          </p:cNvPr>
          <p:cNvSpPr/>
          <p:nvPr/>
        </p:nvSpPr>
        <p:spPr>
          <a:xfrm>
            <a:off x="1499117" y="1366935"/>
            <a:ext cx="10615128" cy="36062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CDBEF0D-52D5-4AD8-9D73-512FB4FDB7FC}"/>
              </a:ext>
            </a:extLst>
          </p:cNvPr>
          <p:cNvSpPr/>
          <p:nvPr/>
        </p:nvSpPr>
        <p:spPr>
          <a:xfrm>
            <a:off x="6839340" y="5066522"/>
            <a:ext cx="5274906" cy="8283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240BFC-E1C6-496A-9287-23C1D818C929}"/>
              </a:ext>
            </a:extLst>
          </p:cNvPr>
          <p:cNvSpPr txBox="1"/>
          <p:nvPr/>
        </p:nvSpPr>
        <p:spPr>
          <a:xfrm>
            <a:off x="5561045" y="-25383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①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444BB5-9BB7-4A96-A285-71010CB4ACC7}"/>
              </a:ext>
            </a:extLst>
          </p:cNvPr>
          <p:cNvSpPr txBox="1"/>
          <p:nvPr/>
        </p:nvSpPr>
        <p:spPr>
          <a:xfrm>
            <a:off x="-98842" y="908962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②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5060E0-B45C-4968-8A55-4065E81E98BB}"/>
              </a:ext>
            </a:extLst>
          </p:cNvPr>
          <p:cNvSpPr txBox="1"/>
          <p:nvPr/>
        </p:nvSpPr>
        <p:spPr>
          <a:xfrm>
            <a:off x="9738734" y="395777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③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F689C4F-AE7B-4074-B180-E00ABC4786DB}"/>
              </a:ext>
            </a:extLst>
          </p:cNvPr>
          <p:cNvSpPr txBox="1"/>
          <p:nvPr/>
        </p:nvSpPr>
        <p:spPr>
          <a:xfrm>
            <a:off x="1510189" y="2218356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④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669F0E2-D510-4957-B009-F64505F458C3}"/>
              </a:ext>
            </a:extLst>
          </p:cNvPr>
          <p:cNvSpPr txBox="1"/>
          <p:nvPr/>
        </p:nvSpPr>
        <p:spPr>
          <a:xfrm>
            <a:off x="6436725" y="4998599"/>
            <a:ext cx="3531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>
                <a:solidFill>
                  <a:srgbClr val="FF0000"/>
                </a:solidFill>
              </a:rPr>
              <a:t>⑤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C261814-391F-4FBA-9BE4-45217EDC9220}"/>
              </a:ext>
            </a:extLst>
          </p:cNvPr>
          <p:cNvSpPr txBox="1"/>
          <p:nvPr/>
        </p:nvSpPr>
        <p:spPr>
          <a:xfrm>
            <a:off x="77754" y="5949038"/>
            <a:ext cx="121142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altLang="ko-KR" dirty="0"/>
              <a:t>[</a:t>
            </a:r>
            <a:r>
              <a:rPr lang="ko-KR" altLang="en-US" dirty="0"/>
              <a:t>학사</a:t>
            </a:r>
            <a:r>
              <a:rPr lang="en-US" altLang="ko-KR" dirty="0"/>
              <a:t>/</a:t>
            </a:r>
            <a:r>
              <a:rPr lang="ko-KR" altLang="en-US" dirty="0"/>
              <a:t>행정서비스</a:t>
            </a:r>
            <a:r>
              <a:rPr lang="en-US" altLang="ko-KR" dirty="0"/>
              <a:t>]</a:t>
            </a:r>
            <a:r>
              <a:rPr lang="ko-KR" altLang="en-US" dirty="0"/>
              <a:t> → </a:t>
            </a:r>
            <a:r>
              <a:rPr lang="en-US" altLang="ko-KR" dirty="0"/>
              <a:t>2) [</a:t>
            </a:r>
            <a:r>
              <a:rPr lang="ko-KR" altLang="en-US" dirty="0"/>
              <a:t>직업교육</a:t>
            </a:r>
            <a:r>
              <a:rPr lang="en-US" altLang="ko-KR" dirty="0"/>
              <a:t>] </a:t>
            </a:r>
            <a:r>
              <a:rPr lang="ko-KR" altLang="en-US" dirty="0"/>
              <a:t> </a:t>
            </a:r>
            <a:r>
              <a:rPr lang="en-US" altLang="ko-KR" dirty="0"/>
              <a:t>/</a:t>
            </a:r>
            <a:r>
              <a:rPr lang="ko-KR" altLang="en-US" dirty="0"/>
              <a:t> </a:t>
            </a:r>
            <a:r>
              <a:rPr lang="en-US" altLang="ko-KR" dirty="0"/>
              <a:t>[</a:t>
            </a:r>
            <a:r>
              <a:rPr lang="ko-KR" altLang="en-US" dirty="0"/>
              <a:t>나의 역량 진단검사</a:t>
            </a:r>
            <a:r>
              <a:rPr lang="en-US" altLang="ko-KR" dirty="0"/>
              <a:t>] </a:t>
            </a:r>
            <a:r>
              <a:rPr lang="ko-KR" altLang="en-US" dirty="0"/>
              <a:t>선택 → </a:t>
            </a:r>
            <a:r>
              <a:rPr lang="en-US" altLang="ko-KR" dirty="0"/>
              <a:t>3) [</a:t>
            </a:r>
            <a:r>
              <a:rPr lang="ko-KR" altLang="en-US" dirty="0"/>
              <a:t>역량진단참여</a:t>
            </a:r>
            <a:r>
              <a:rPr lang="en-US" altLang="ko-KR" dirty="0"/>
              <a:t>] </a:t>
            </a:r>
            <a:r>
              <a:rPr lang="ko-KR" altLang="en-US" dirty="0"/>
              <a:t>선택 후 역량 진단 시작</a:t>
            </a:r>
            <a:endParaRPr lang="en-US" altLang="ko-KR" dirty="0"/>
          </a:p>
          <a:p>
            <a:r>
              <a:rPr lang="en-US" altLang="ko-KR" dirty="0"/>
              <a:t>4) </a:t>
            </a:r>
            <a:r>
              <a:rPr lang="ko-KR" altLang="en-US" dirty="0"/>
              <a:t>검사 종료 후 </a:t>
            </a:r>
            <a:r>
              <a:rPr lang="ko-KR" altLang="en-US" dirty="0" err="1"/>
              <a:t>역량별</a:t>
            </a:r>
            <a:r>
              <a:rPr lang="ko-KR" altLang="en-US"/>
              <a:t> 검사 결과 </a:t>
            </a:r>
            <a:r>
              <a:rPr lang="ko-KR" altLang="en-US" dirty="0"/>
              <a:t>확인 </a:t>
            </a:r>
            <a:endParaRPr lang="en-US" altLang="ko-KR" dirty="0"/>
          </a:p>
          <a:p>
            <a:r>
              <a:rPr lang="en-US" altLang="ko-KR" dirty="0"/>
              <a:t>5) </a:t>
            </a:r>
            <a:r>
              <a:rPr lang="ko-KR" altLang="en-US" dirty="0"/>
              <a:t>나의 역량진단 유형</a:t>
            </a:r>
            <a:r>
              <a:rPr lang="en-US" altLang="ko-KR" dirty="0"/>
              <a:t>(HCCI) </a:t>
            </a:r>
            <a:r>
              <a:rPr lang="ko-KR" altLang="en-US" dirty="0"/>
              <a:t>확인 </a:t>
            </a:r>
          </a:p>
        </p:txBody>
      </p:sp>
    </p:spTree>
    <p:extLst>
      <p:ext uri="{BB962C8B-B14F-4D97-AF65-F5344CB8AC3E}">
        <p14:creationId xmlns:p14="http://schemas.microsoft.com/office/powerpoint/2010/main" val="6789739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52</Words>
  <Application>Microsoft Office PowerPoint</Application>
  <PresentationFormat>와이드스크린</PresentationFormat>
  <Paragraphs>8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</cp:revision>
  <dcterms:created xsi:type="dcterms:W3CDTF">2022-04-01T07:51:11Z</dcterms:created>
  <dcterms:modified xsi:type="dcterms:W3CDTF">2022-04-04T07:32:59Z</dcterms:modified>
</cp:coreProperties>
</file>