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9" r:id="rId3"/>
    <p:sldId id="283" r:id="rId4"/>
    <p:sldId id="284" r:id="rId5"/>
  </p:sldIdLst>
  <p:sldSz cx="9144000" cy="6858000" type="screen4x3"/>
  <p:notesSz cx="67437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97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E8E8E8"/>
    <a:srgbClr val="E0E0E0"/>
    <a:srgbClr val="DBDBDB"/>
    <a:srgbClr val="FF505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2951" autoAdjust="0"/>
    <p:restoredTop sz="94660"/>
  </p:normalViewPr>
  <p:slideViewPr>
    <p:cSldViewPr>
      <p:cViewPr>
        <p:scale>
          <a:sx n="99" d="100"/>
          <a:sy n="99" d="100"/>
        </p:scale>
        <p:origin x="-924" y="-414"/>
      </p:cViewPr>
      <p:guideLst>
        <p:guide orient="horz" pos="2160"/>
        <p:guide pos="297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2658655" y="2459504"/>
            <a:ext cx="3826690" cy="193899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2000" b="1" cap="none" spc="0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99000">
                      <a:srgbClr val="FF0000">
                        <a:tint val="66000"/>
                        <a:satMod val="160000"/>
                        <a:lumMod val="0"/>
                        <a:lumOff val="100000"/>
                        <a:alpha val="6000"/>
                      </a:srgbClr>
                    </a:gs>
                    <a:gs pos="100000">
                      <a:srgbClr val="FF0000">
                        <a:tint val="23500"/>
                        <a:satMod val="160000"/>
                        <a:alpha val="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 I T</a:t>
            </a:r>
            <a:endParaRPr lang="en-US" altLang="ko-KR" sz="12000" b="1" cap="none" spc="0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99000">
                    <a:srgbClr val="FF0000">
                      <a:tint val="66000"/>
                      <a:satMod val="160000"/>
                      <a:lumMod val="0"/>
                      <a:lumOff val="100000"/>
                      <a:alpha val="6000"/>
                    </a:srgbClr>
                  </a:gs>
                  <a:gs pos="100000">
                    <a:srgbClr val="FF0000">
                      <a:tint val="23500"/>
                      <a:satMod val="160000"/>
                      <a:alpha val="5000"/>
                    </a:srgbClr>
                  </a:gs>
                </a:gsLst>
                <a:lin ang="27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792088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그림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913" y="6380733"/>
            <a:ext cx="1667087" cy="360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cs.hit.ac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618691"/>
              </p:ext>
            </p:extLst>
          </p:nvPr>
        </p:nvGraphicFramePr>
        <p:xfrm>
          <a:off x="7092280" y="4898625"/>
          <a:ext cx="1943100" cy="14637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00"/>
                <a:gridCol w="1295400"/>
              </a:tblGrid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자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김태희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소     속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smtClean="0">
                          <a:latin typeface="+mj-lt"/>
                          <a:ea typeface="HY견고딕" panose="02030600000101010101" pitchFamily="18" charset="-127"/>
                        </a:rPr>
                        <a:t>정보기술팀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일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2016.03.02</a:t>
                      </a: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>
                          <a:latin typeface="+mn-ea"/>
                          <a:ea typeface="+mn-ea"/>
                        </a:rPr>
                        <a:t>버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     전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1.1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문서번호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HITIN-85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보안등급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smtClean="0">
                          <a:latin typeface="+mj-lt"/>
                          <a:ea typeface="HY견고딕" panose="02030600000101010101" pitchFamily="18" charset="-127"/>
                        </a:rPr>
                        <a:t>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보존연한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텍스트 개체 틀 63"/>
          <p:cNvSpPr txBox="1">
            <a:spLocks/>
          </p:cNvSpPr>
          <p:nvPr/>
        </p:nvSpPr>
        <p:spPr>
          <a:xfrm>
            <a:off x="1707791" y="3645272"/>
            <a:ext cx="1548172" cy="4318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Contents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980752" y="4338970"/>
            <a:ext cx="24945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주요기능</a:t>
            </a:r>
            <a:endParaRPr lang="en-US" altLang="ko-KR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처리절차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학생용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17232"/>
            <a:ext cx="1246727" cy="109570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34277" y="923066"/>
            <a:ext cx="3831177" cy="1292662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전자출결 시스템 매뉴얼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kumimoji="0"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kumimoji="0" lang="ko-KR" altLang="en-US" dirty="0">
              <a:solidFill>
                <a:srgbClr val="002060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849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주요기능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196752"/>
            <a:ext cx="7730493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en-US" altLang="ko-KR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b="1" dirty="0">
                <a:latin typeface="굴림" panose="020B0600000101010101" pitchFamily="50" charset="-127"/>
                <a:ea typeface="굴림" panose="020B0600000101010101" pitchFamily="50" charset="-127"/>
              </a:rPr>
              <a:t>학생화면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모바일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스마트폰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수강신청 내역 확인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수업일자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휴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보강 포함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해당교과목에 출석 처리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본인의 출결상황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주차별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표기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877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163" y="897500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로그인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75590" y="951118"/>
            <a:ext cx="2588897" cy="5747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1.NCS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휴대폰의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인터넷브라우저에서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NCS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시스템에 접속한다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“m.hit.ac.kr”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후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또는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  <a:hlinkClick r:id="rId3"/>
              </a:rPr>
              <a:t>https://ncs.hit.ac.kr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로그인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학번과 비밀번호를 넣고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“Log In”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3.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전자출결하기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아이콘을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ko-KR" altLang="en-US" sz="105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초기 비밀번호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주민번호의 뒤 일련번호 </a:t>
            </a:r>
            <a:r>
              <a:rPr lang="en-US" altLang="ko-KR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7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자리</a:t>
            </a:r>
            <a:endParaRPr lang="ko-KR" altLang="en-US" sz="1050" b="1" u="sng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82" y="1535253"/>
            <a:ext cx="2495690" cy="413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40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출석처리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1772816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학생 출석하기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 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인증키입력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화면에 나타난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“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란에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버튼을 클릭한다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동고비\QMemo+_2016-03-01-23-11-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92" y="1556792"/>
            <a:ext cx="2517968" cy="418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9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14467</TotalTime>
  <Words>175</Words>
  <Application>Microsoft Office PowerPoint</Application>
  <PresentationFormat>화면 슬라이드 쇼(4:3)</PresentationFormat>
  <Paragraphs>45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보건대학교</cp:lastModifiedBy>
  <cp:revision>370</cp:revision>
  <cp:lastPrinted>2016-02-23T00:06:59Z</cp:lastPrinted>
  <dcterms:created xsi:type="dcterms:W3CDTF">2014-04-30T22:21:27Z</dcterms:created>
  <dcterms:modified xsi:type="dcterms:W3CDTF">2018-03-09T01:53:37Z</dcterms:modified>
</cp:coreProperties>
</file>