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나눔고딕" panose="020D0604000000000000" pitchFamily="50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14" d="100"/>
          <a:sy n="114" d="100"/>
        </p:scale>
        <p:origin x="1434" y="108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2024-01-31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1179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482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성적텝에서만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시간표는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27432</TotalTime>
  <Words>875</Words>
  <Application>Microsoft Office PowerPoint</Application>
  <PresentationFormat>사용자 지정</PresentationFormat>
  <Paragraphs>175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나눔고딕</vt:lpstr>
      <vt:lpstr>Arial</vt:lpstr>
      <vt:lpstr>맑은 고딕</vt:lpstr>
      <vt:lpstr>Wingdings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User</cp:lastModifiedBy>
  <cp:revision>1379</cp:revision>
  <cp:lastPrinted>2021-08-09T23:22:36Z</cp:lastPrinted>
  <dcterms:created xsi:type="dcterms:W3CDTF">2018-02-19T06:19:09Z</dcterms:created>
  <dcterms:modified xsi:type="dcterms:W3CDTF">2024-01-31T06:40:39Z</dcterms:modified>
</cp:coreProperties>
</file>