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15" r:id="rId2"/>
    <p:sldId id="414" r:id="rId3"/>
    <p:sldId id="400" r:id="rId4"/>
    <p:sldId id="420" r:id="rId5"/>
    <p:sldId id="421" r:id="rId6"/>
    <p:sldId id="422" r:id="rId7"/>
    <p:sldId id="423" r:id="rId8"/>
    <p:sldId id="419" r:id="rId9"/>
    <p:sldId id="424" r:id="rId10"/>
    <p:sldId id="425" r:id="rId11"/>
    <p:sldId id="426" r:id="rId12"/>
    <p:sldId id="418" r:id="rId13"/>
  </p:sldIdLst>
  <p:sldSz cx="122047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5BE8219-FA32-4484-839B-5D8904112A49}">
          <p14:sldIdLst>
            <p14:sldId id="415"/>
            <p14:sldId id="414"/>
            <p14:sldId id="400"/>
            <p14:sldId id="420"/>
            <p14:sldId id="421"/>
            <p14:sldId id="422"/>
            <p14:sldId id="423"/>
            <p14:sldId id="419"/>
            <p14:sldId id="424"/>
            <p14:sldId id="425"/>
            <p14:sldId id="426"/>
            <p14:sldId id="418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84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ser" initials="u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0066"/>
    <a:srgbClr val="CC0000"/>
    <a:srgbClr val="0000FF"/>
    <a:srgbClr val="E8E8E8"/>
    <a:srgbClr val="DBDBDB"/>
    <a:srgbClr val="EEEEEE"/>
    <a:srgbClr val="E0E0E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6200" autoAdjust="0"/>
  </p:normalViewPr>
  <p:slideViewPr>
    <p:cSldViewPr>
      <p:cViewPr varScale="1">
        <p:scale>
          <a:sx n="111" d="100"/>
          <a:sy n="111" d="100"/>
        </p:scale>
        <p:origin x="-552" y="-96"/>
      </p:cViewPr>
      <p:guideLst>
        <p:guide orient="horz" pos="2160"/>
        <p:guide pos="2880"/>
        <p:guide pos="384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3996" y="78"/>
      </p:cViewPr>
      <p:guideLst>
        <p:guide orient="horz" pos="3126"/>
        <p:guide pos="2141"/>
      </p:guideLst>
    </p:cSldViewPr>
  </p:notes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E716AF-CF1E-4511-A658-258E4966EAB0}" type="datetimeFigureOut">
              <a:rPr lang="ko-KR" altLang="en-US" smtClean="0"/>
              <a:t>2024-11-01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F54914-BA33-4D06-B06A-8E582AA4323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155585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1748E-7DD6-4CCD-A269-923FE9CB3A55}" type="datetimeFigureOut">
              <a:rPr lang="ko-KR" altLang="en-US" smtClean="0"/>
              <a:t>2024-11-01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4538"/>
            <a:ext cx="662305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D331E-6945-456A-80E9-40270C75AA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4037632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15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94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2387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user\Desktop\학교전경1107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2136"/>
            <a:ext cx="12204700" cy="252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480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91" y="116632"/>
            <a:ext cx="122047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lvl1pPr algn="ctr">
              <a:defRPr sz="1100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3560" y="6490062"/>
            <a:ext cx="1545349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973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12-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6760" y="2780910"/>
            <a:ext cx="6629931" cy="355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-15791" y="6747030"/>
            <a:ext cx="122047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Picture 3" descr="D:\00.학교자료\보건대학교CI\HIT bs 0319\logo청운_png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0450" y="6494995"/>
            <a:ext cx="1736241" cy="25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898589131"/>
              </p:ext>
            </p:extLst>
          </p:nvPr>
        </p:nvGraphicFramePr>
        <p:xfrm>
          <a:off x="363512" y="476591"/>
          <a:ext cx="2595060" cy="438607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727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8607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HY견고딕" pitchFamily="18" charset="-127"/>
                          <a:ea typeface="HY견고딕" pitchFamily="18" charset="-127"/>
                        </a:rPr>
                        <a:t>의안번호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/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28" name="Group 109"/>
          <p:cNvGraphicFramePr>
            <a:graphicFrameLocks/>
          </p:cNvGraphicFramePr>
          <p:nvPr userDrawn="1">
            <p:extLst>
              <p:ext uri="{D42A27DB-BD31-4B8C-83A1-F6EECF244321}">
                <p14:modId xmlns:p14="http://schemas.microsoft.com/office/powerpoint/2010/main" val="234541292"/>
              </p:ext>
            </p:extLst>
          </p:nvPr>
        </p:nvGraphicFramePr>
        <p:xfrm>
          <a:off x="912229" y="5537912"/>
          <a:ext cx="5094007" cy="801046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{616DA210-FB5B-4158-B5E0-FEB733F419BA}</a:tableStyleId>
              </a:tblPr>
              <a:tblGrid>
                <a:gridCol w="192226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17174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00523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제출년월일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05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HY견고딕" pitchFamily="18" charset="-127"/>
                          <a:ea typeface="HY견고딕" pitchFamily="18" charset="-127"/>
                        </a:rPr>
                        <a:t>제   출   자</a:t>
                      </a: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HY견고딕" pitchFamily="18" charset="-127"/>
                        <a:ea typeface="HY견고딕" pitchFamily="18" charset="-127"/>
                      </a:endParaRPr>
                    </a:p>
                  </a:txBody>
                  <a:tcPr marL="122047" marR="122047" anchor="ctr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en-US" altLang="ko-KR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2047" marR="122047" anchor="ctr" horzOverflow="overflow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29" name="직사각형 28"/>
          <p:cNvSpPr/>
          <p:nvPr userDrawn="1"/>
        </p:nvSpPr>
        <p:spPr>
          <a:xfrm>
            <a:off x="816116" y="1484730"/>
            <a:ext cx="10572468" cy="1152160"/>
          </a:xfrm>
          <a:prstGeom prst="rect">
            <a:avLst/>
          </a:prstGeom>
          <a:noFill/>
          <a:ln w="101600" cmpd="sng">
            <a:gradFill>
              <a:gsLst>
                <a:gs pos="100000">
                  <a:schemeClr val="accent1">
                    <a:lumMod val="75000"/>
                  </a:schemeClr>
                </a:gs>
                <a:gs pos="0">
                  <a:schemeClr val="accent1">
                    <a:lumMod val="7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596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10235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204056" y="1600201"/>
            <a:ext cx="539040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2593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535113"/>
            <a:ext cx="539252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0235" y="2174875"/>
            <a:ext cx="539252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99819" y="1535113"/>
            <a:ext cx="539464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9819" y="2174875"/>
            <a:ext cx="539464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582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0681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663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0236" y="273050"/>
            <a:ext cx="40152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771699" y="273051"/>
            <a:ext cx="682276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10236" y="1435101"/>
            <a:ext cx="40152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15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392207" y="4800600"/>
            <a:ext cx="732282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92207" y="612775"/>
            <a:ext cx="732282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92207" y="5367338"/>
            <a:ext cx="732282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449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992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848407" y="274639"/>
            <a:ext cx="274605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10235" y="274639"/>
            <a:ext cx="8034761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9939" y="6356351"/>
            <a:ext cx="3864822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198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10235" y="274638"/>
            <a:ext cx="1098423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10235" y="1600201"/>
            <a:ext cx="1098423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10235" y="635635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678469" y="6381411"/>
            <a:ext cx="2847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0870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DB644991-1CCE-4255-AE77-9D6C68014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CB441-9A5C-42D5-B36A-B3ED1F54CC70}" type="slidenum">
              <a:rPr lang="ko-KR" altLang="en-US" smtClean="0"/>
              <a:t>1</a:t>
            </a:fld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xmlns="" id="{C220626C-8037-46D1-9281-EAFB141CF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1" b="9936"/>
          <a:stretch/>
        </p:blipFill>
        <p:spPr>
          <a:xfrm>
            <a:off x="0" y="1412058"/>
            <a:ext cx="12223200" cy="547662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xmlns="" id="{6B8B473A-0C22-4A14-B204-35ADCDC802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60" y="232695"/>
            <a:ext cx="900871" cy="945634"/>
          </a:xfrm>
          <a:prstGeom prst="rect">
            <a:avLst/>
          </a:prstGeom>
        </p:spPr>
      </p:pic>
      <p:sp>
        <p:nvSpPr>
          <p:cNvPr id="6" name="제목 1">
            <a:extLst>
              <a:ext uri="{FF2B5EF4-FFF2-40B4-BE49-F238E27FC236}">
                <a16:creationId xmlns:a16="http://schemas.microsoft.com/office/drawing/2014/main" xmlns="" id="{32FCDAA0-C162-4308-94B1-3FFC2E9AD3DE}"/>
              </a:ext>
            </a:extLst>
          </p:cNvPr>
          <p:cNvSpPr txBox="1">
            <a:spLocks/>
          </p:cNvSpPr>
          <p:nvPr/>
        </p:nvSpPr>
        <p:spPr>
          <a:xfrm>
            <a:off x="1925770" y="192416"/>
            <a:ext cx="9144000" cy="1211263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봉사활동 신청 방법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/>
            </a:r>
            <a:b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</a:b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r>
              <a:rPr lang="ko-KR" altLang="en-US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필수 열람</a:t>
            </a:r>
            <a:r>
              <a:rPr lang="en-US" altLang="ko-KR" sz="48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-</a:t>
            </a:r>
            <a:endParaRPr lang="ko-KR" altLang="en-US" sz="48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" name="부제목 2">
            <a:extLst>
              <a:ext uri="{FF2B5EF4-FFF2-40B4-BE49-F238E27FC236}">
                <a16:creationId xmlns:a16="http://schemas.microsoft.com/office/drawing/2014/main" xmlns="" id="{DFD4C6D6-DFC7-44D6-8C83-CFF248C27C97}"/>
              </a:ext>
            </a:extLst>
          </p:cNvPr>
          <p:cNvSpPr txBox="1">
            <a:spLocks/>
          </p:cNvSpPr>
          <p:nvPr/>
        </p:nvSpPr>
        <p:spPr>
          <a:xfrm>
            <a:off x="8694710" y="1637408"/>
            <a:ext cx="3240450" cy="121126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대전보건대학교</a:t>
            </a:r>
            <a:endParaRPr lang="en-US" altLang="ko-KR" sz="3600" dirty="0"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0" indent="0" algn="ctr">
              <a:buNone/>
            </a:pPr>
            <a:r>
              <a:rPr lang="ko-KR" altLang="en-US" sz="36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자원봉사센터</a:t>
            </a:r>
          </a:p>
        </p:txBody>
      </p:sp>
    </p:spTree>
    <p:extLst>
      <p:ext uri="{BB962C8B-B14F-4D97-AF65-F5344CB8AC3E}">
        <p14:creationId xmlns:p14="http://schemas.microsoft.com/office/powerpoint/2010/main" val="11381273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xmlns="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8" name="타원 7">
            <a:extLst>
              <a:ext uri="{FF2B5EF4-FFF2-40B4-BE49-F238E27FC236}">
                <a16:creationId xmlns:a16="http://schemas.microsoft.com/office/drawing/2014/main" xmlns="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xmlns="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xmlns="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xmlns="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2" name="직선 화살표 연결선 11">
            <a:extLst>
              <a:ext uri="{FF2B5EF4-FFF2-40B4-BE49-F238E27FC236}">
                <a16:creationId xmlns:a16="http://schemas.microsoft.com/office/drawing/2014/main" xmlns="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0E513C75-9177-49DF-8C6B-5339F5859B98}"/>
              </a:ext>
            </a:extLst>
          </p:cNvPr>
          <p:cNvSpPr/>
          <p:nvPr/>
        </p:nvSpPr>
        <p:spPr>
          <a:xfrm>
            <a:off x="3632200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2857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9373E2-4B5B-4C85-B4F6-5A7DED5DF492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6815261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- 1 -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xmlns="" id="{0D531FC3-7C4E-45DE-A58D-660FED3BC4A6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72247FC1-5992-46EE-97F2-F9C180E59848}"/>
              </a:ext>
            </a:extLst>
          </p:cNvPr>
          <p:cNvCxnSpPr/>
          <p:nvPr/>
        </p:nvCxnSpPr>
        <p:spPr>
          <a:xfrm>
            <a:off x="2374900" y="431800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xmlns="" id="{87CD3D5F-9DF6-44D6-852E-2742E96278C3}"/>
              </a:ext>
            </a:extLst>
          </p:cNvPr>
          <p:cNvSpPr/>
          <p:nvPr/>
        </p:nvSpPr>
        <p:spPr>
          <a:xfrm>
            <a:off x="1827436" y="39243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B6449A5D-319E-4D1B-A8FC-6B3154B12E08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24546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- 2 -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20" y="44530"/>
            <a:ext cx="10332064" cy="65024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DA9F81AB-290A-47A8-A6BF-3255A8520531}"/>
              </a:ext>
            </a:extLst>
          </p:cNvPr>
          <p:cNvSpPr/>
          <p:nvPr/>
        </p:nvSpPr>
        <p:spPr>
          <a:xfrm>
            <a:off x="55671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4896F012-0DCE-48C2-BF56-BE05FC8D3E9D}"/>
              </a:ext>
            </a:extLst>
          </p:cNvPr>
          <p:cNvSpPr/>
          <p:nvPr/>
        </p:nvSpPr>
        <p:spPr>
          <a:xfrm>
            <a:off x="6697452" y="1403430"/>
            <a:ext cx="825500" cy="177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xmlns="" id="{87FF8A59-2812-4123-8222-164CE1640DBF}"/>
              </a:ext>
            </a:extLst>
          </p:cNvPr>
          <p:cNvSpPr/>
          <p:nvPr/>
        </p:nvSpPr>
        <p:spPr>
          <a:xfrm>
            <a:off x="7078452" y="5359480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xmlns="" id="{B6DEEC8C-2EED-42C5-B532-14E3C678F5E2}"/>
              </a:ext>
            </a:extLst>
          </p:cNvPr>
          <p:cNvSpPr/>
          <p:nvPr/>
        </p:nvSpPr>
        <p:spPr>
          <a:xfrm>
            <a:off x="7370552" y="5696030"/>
            <a:ext cx="723900" cy="6096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8447736C-C57E-4E50-BD0B-287F4E9B0DFE}"/>
              </a:ext>
            </a:extLst>
          </p:cNvPr>
          <p:cNvSpPr/>
          <p:nvPr/>
        </p:nvSpPr>
        <p:spPr>
          <a:xfrm>
            <a:off x="5325853" y="18574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376506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- 3 -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353B5A4-7657-4134-A86E-D8A9B223E5DF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 봉사 신청 방법</a:t>
            </a:r>
          </a:p>
        </p:txBody>
      </p:sp>
    </p:spTree>
    <p:extLst>
      <p:ext uri="{BB962C8B-B14F-4D97-AF65-F5344CB8AC3E}">
        <p14:creationId xmlns:p14="http://schemas.microsoft.com/office/powerpoint/2010/main" val="1852673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- 4 -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8234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xmlns="" id="{5540C180-F0A0-46B3-B96D-D98C723C720D}"/>
              </a:ext>
            </a:extLst>
          </p:cNvPr>
          <p:cNvSpPr/>
          <p:nvPr/>
        </p:nvSpPr>
        <p:spPr>
          <a:xfrm>
            <a:off x="2044700" y="245089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DFF8097E-C95E-41FF-8376-A60127F83B7A}"/>
              </a:ext>
            </a:extLst>
          </p:cNvPr>
          <p:cNvCxnSpPr/>
          <p:nvPr/>
        </p:nvCxnSpPr>
        <p:spPr>
          <a:xfrm>
            <a:off x="2374900" y="4482890"/>
            <a:ext cx="16383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xmlns="" id="{AE5D5AD5-CE15-44F3-B124-78069EF2905C}"/>
              </a:ext>
            </a:extLst>
          </p:cNvPr>
          <p:cNvSpPr/>
          <p:nvPr/>
        </p:nvSpPr>
        <p:spPr>
          <a:xfrm>
            <a:off x="1827436" y="411459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18B34252-EC20-4B8E-9700-236B000DB2FF}"/>
              </a:ext>
            </a:extLst>
          </p:cNvPr>
          <p:cNvSpPr/>
          <p:nvPr/>
        </p:nvSpPr>
        <p:spPr>
          <a:xfrm>
            <a:off x="5817964" y="292714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19085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013221"/>
            <a:ext cx="5832810" cy="1713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525430"/>
            <a:ext cx="3085077" cy="178841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- 5 -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07" y="44530"/>
            <a:ext cx="10225985" cy="65278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A8A462FB-1AE8-4C74-8CF7-B0C1CAFC1A61}"/>
              </a:ext>
            </a:extLst>
          </p:cNvPr>
          <p:cNvSpPr/>
          <p:nvPr/>
        </p:nvSpPr>
        <p:spPr>
          <a:xfrm>
            <a:off x="56769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1A4CBC6A-AC3D-4619-AED2-CEF288BED11F}"/>
              </a:ext>
            </a:extLst>
          </p:cNvPr>
          <p:cNvSpPr/>
          <p:nvPr/>
        </p:nvSpPr>
        <p:spPr>
          <a:xfrm>
            <a:off x="6807200" y="1403430"/>
            <a:ext cx="825500" cy="1905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xmlns="" id="{FAB5F01C-FC71-409B-A517-32A41D7907F5}"/>
              </a:ext>
            </a:extLst>
          </p:cNvPr>
          <p:cNvSpPr/>
          <p:nvPr/>
        </p:nvSpPr>
        <p:spPr>
          <a:xfrm>
            <a:off x="7150100" y="5800805"/>
            <a:ext cx="584200" cy="596900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xmlns="" id="{3A9D5D47-29D0-4E42-8051-3EACA1608FBF}"/>
              </a:ext>
            </a:extLst>
          </p:cNvPr>
          <p:cNvSpPr/>
          <p:nvPr/>
        </p:nvSpPr>
        <p:spPr>
          <a:xfrm>
            <a:off x="7442200" y="6223080"/>
            <a:ext cx="723900" cy="34925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0E516318-53C3-47E7-A3FE-2783F08A5E58}"/>
              </a:ext>
            </a:extLst>
          </p:cNvPr>
          <p:cNvSpPr/>
          <p:nvPr/>
        </p:nvSpPr>
        <p:spPr>
          <a:xfrm>
            <a:off x="5410201" y="1832055"/>
            <a:ext cx="6286500" cy="22225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5690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- 6 -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A751BF1-0740-47BE-8BF5-812A5926646E}"/>
              </a:ext>
            </a:extLst>
          </p:cNvPr>
          <p:cNvSpPr txBox="1"/>
          <p:nvPr/>
        </p:nvSpPr>
        <p:spPr>
          <a:xfrm>
            <a:off x="1581150" y="3044279"/>
            <a:ext cx="90297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3. </a:t>
            </a:r>
            <a:r>
              <a:rPr lang="ko-KR" altLang="en-US" sz="4400" dirty="0"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 방법</a:t>
            </a:r>
          </a:p>
        </p:txBody>
      </p:sp>
    </p:spTree>
    <p:extLst>
      <p:ext uri="{BB962C8B-B14F-4D97-AF65-F5344CB8AC3E}">
        <p14:creationId xmlns:p14="http://schemas.microsoft.com/office/powerpoint/2010/main" val="13890348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- 7 -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xmlns="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7436" y="171450"/>
            <a:ext cx="3963764" cy="651510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xmlns="" id="{AF1F45EB-D4A1-49D4-BC39-A17FE18B0DA0}"/>
              </a:ext>
            </a:extLst>
          </p:cNvPr>
          <p:cNvSpPr/>
          <p:nvPr/>
        </p:nvSpPr>
        <p:spPr>
          <a:xfrm>
            <a:off x="2044700" y="2540000"/>
            <a:ext cx="1460500" cy="3937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4900" y="4749800"/>
            <a:ext cx="24511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xmlns="" id="{46229CE2-648A-4DEA-834F-21A551E98163}"/>
              </a:ext>
            </a:extLst>
          </p:cNvPr>
          <p:cNvSpPr/>
          <p:nvPr/>
        </p:nvSpPr>
        <p:spPr>
          <a:xfrm>
            <a:off x="1827436" y="4381500"/>
            <a:ext cx="547464" cy="495299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4ACCA2B7-1A22-45B1-A9B9-A7507B716245}"/>
              </a:ext>
            </a:extLst>
          </p:cNvPr>
          <p:cNvSpPr/>
          <p:nvPr/>
        </p:nvSpPr>
        <p:spPr>
          <a:xfrm>
            <a:off x="5817964" y="3016250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20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9720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64536" y="6459372"/>
            <a:ext cx="3085077" cy="282089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- 8 -</a:t>
            </a:r>
            <a:endParaRPr lang="ko-KR" altLang="en-US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xmlns="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0" y="399627"/>
            <a:ext cx="12027740" cy="6058746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xmlns="" id="{85ED8391-6230-4FA8-8125-A1EE2981BE47}"/>
              </a:ext>
            </a:extLst>
          </p:cNvPr>
          <p:cNvSpPr/>
          <p:nvPr/>
        </p:nvSpPr>
        <p:spPr>
          <a:xfrm>
            <a:off x="8813800" y="1485900"/>
            <a:ext cx="1358900" cy="6985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259B2DB9-5B1D-40A7-84CF-AB5664A5279E}"/>
              </a:ext>
            </a:extLst>
          </p:cNvPr>
          <p:cNvSpPr/>
          <p:nvPr/>
        </p:nvSpPr>
        <p:spPr>
          <a:xfrm>
            <a:off x="5626100" y="2362623"/>
            <a:ext cx="5054600" cy="133307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확인을 받으세요</a:t>
            </a:r>
            <a:r>
              <a:rPr lang="en-US" altLang="ko-KR" sz="2200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endParaRPr lang="ko-KR" altLang="en-US" sz="2000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83BFFA8D-931D-4836-BA8A-4B30B4E86718}"/>
              </a:ext>
            </a:extLst>
          </p:cNvPr>
          <p:cNvSpPr/>
          <p:nvPr/>
        </p:nvSpPr>
        <p:spPr>
          <a:xfrm>
            <a:off x="2959100" y="2032000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E9060C9E-B915-4CE7-9EF3-EBBC6339B50D}"/>
              </a:ext>
            </a:extLst>
          </p:cNvPr>
          <p:cNvSpPr/>
          <p:nvPr/>
        </p:nvSpPr>
        <p:spPr>
          <a:xfrm>
            <a:off x="4229100" y="2045123"/>
            <a:ext cx="914400" cy="26712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8923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xmlns="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945" y="5518815"/>
            <a:ext cx="5832810" cy="1207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07380" y="240903"/>
            <a:ext cx="87132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맑은 고딕" pitchFamily="50" charset="-127"/>
                <a:ea typeface="맑은 고딕" pitchFamily="50" charset="-127"/>
                <a:cs typeface="한컴바탕" panose="02030600000101010101" pitchFamily="18" charset="2"/>
              </a:rPr>
              <a:t>자원봉사센터</a:t>
            </a:r>
            <a:endParaRPr lang="en-US" altLang="ko-KR" sz="16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맑은 고딕" pitchFamily="50" charset="-127"/>
              <a:ea typeface="맑은 고딕" pitchFamily="50" charset="-127"/>
              <a:cs typeface="한컴바탕" panose="02030600000101010101" pitchFamily="18" charset="2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A0F42B08-9EF9-4939-B815-F68399717766}"/>
              </a:ext>
            </a:extLst>
          </p:cNvPr>
          <p:cNvSpPr txBox="1"/>
          <p:nvPr/>
        </p:nvSpPr>
        <p:spPr>
          <a:xfrm>
            <a:off x="3287378" y="2644170"/>
            <a:ext cx="56172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9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089008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20241</TotalTime>
  <Words>191</Words>
  <Application>Microsoft Office PowerPoint</Application>
  <PresentationFormat>사용자 지정</PresentationFormat>
  <Paragraphs>45</Paragraphs>
  <Slides>12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사용자</cp:lastModifiedBy>
  <cp:revision>682</cp:revision>
  <cp:lastPrinted>2019-06-07T06:23:53Z</cp:lastPrinted>
  <dcterms:created xsi:type="dcterms:W3CDTF">2014-04-30T22:21:27Z</dcterms:created>
  <dcterms:modified xsi:type="dcterms:W3CDTF">2024-11-01T08:06:41Z</dcterms:modified>
</cp:coreProperties>
</file>