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6" r:id="rId3"/>
    <p:sldId id="260" r:id="rId4"/>
    <p:sldId id="264" r:id="rId5"/>
    <p:sldId id="261" r:id="rId6"/>
    <p:sldId id="262" r:id="rId7"/>
    <p:sldId id="265" r:id="rId8"/>
    <p:sldId id="257" r:id="rId9"/>
    <p:sldId id="258" r:id="rId10"/>
    <p:sldId id="263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 varScale="1">
        <p:scale>
          <a:sx n="102" d="100"/>
          <a:sy n="102" d="100"/>
        </p:scale>
        <p:origin x="28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961F884-E9D5-449D-B398-6D8A131E3200}" type="datetimeFigureOut">
              <a:rPr lang="ko-KR" altLang="en-US" smtClean="0"/>
              <a:t>2019-02-18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CF8196F-2883-4FA9-8239-F174D050F9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info.hit.ac.kr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365104"/>
            <a:ext cx="8554805" cy="939784"/>
          </a:xfrm>
        </p:spPr>
        <p:txBody>
          <a:bodyPr>
            <a:noAutofit/>
          </a:bodyPr>
          <a:lstStyle/>
          <a:p>
            <a:r>
              <a:rPr lang="ko-KR" altLang="en-US" sz="6600" dirty="0" smtClean="0"/>
              <a:t>치기공과 </a:t>
            </a:r>
            <a:r>
              <a:rPr lang="en-US" altLang="ko-KR" sz="6600" dirty="0" smtClean="0"/>
              <a:t/>
            </a:r>
            <a:br>
              <a:rPr lang="en-US" altLang="ko-KR" sz="6600" dirty="0" smtClean="0"/>
            </a:br>
            <a:r>
              <a:rPr lang="ko-KR" altLang="en-US" sz="6600" dirty="0" smtClean="0"/>
              <a:t>신입생 공지사항</a:t>
            </a:r>
            <a:r>
              <a:rPr lang="en-US" altLang="ko-KR" sz="6600" dirty="0" smtClean="0"/>
              <a:t/>
            </a:r>
            <a:br>
              <a:rPr lang="en-US" altLang="ko-KR" sz="6600" dirty="0" smtClean="0"/>
            </a:br>
            <a:endParaRPr lang="ko-KR" altLang="en-US" sz="66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052736"/>
            <a:ext cx="6408712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47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91680" y="260648"/>
            <a:ext cx="5616624" cy="864096"/>
          </a:xfrm>
          <a:noFill/>
          <a:ln>
            <a:solidFill>
              <a:schemeClr val="accent1">
                <a:alpha val="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o-KR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수강 신청 안내</a:t>
            </a:r>
            <a:endParaRPr lang="ko-KR" altLang="en-US" sz="54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640960" cy="5184576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ko-KR" altLang="en-US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진행일정</a:t>
            </a:r>
            <a:endParaRPr lang="en-US" altLang="ko-KR" b="1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*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수강신청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2019. 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02.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25(</a:t>
            </a:r>
            <a:r>
              <a:rPr lang="ko-KR" altLang="en-US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 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~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2019. </a:t>
            </a:r>
            <a:r>
              <a:rPr lang="en-US" altLang="ko-KR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02. 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28(</a:t>
            </a:r>
            <a:r>
              <a:rPr lang="ko-KR" altLang="en-US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목</a:t>
            </a:r>
            <a:r>
              <a:rPr lang="en-US" altLang="ko-KR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endParaRPr lang="en-US" altLang="ko-KR" sz="1800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*수강신청일정은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학내사정에 따라 다소 변동이 있을 수 있습니다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endParaRPr lang="en-US" altLang="ko-KR" sz="14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/>
            <a:r>
              <a:rPr lang="en-US" altLang="ko-KR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2. </a:t>
            </a:r>
            <a:r>
              <a:rPr lang="ko-KR" altLang="en-US" b="1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수강신청 방법</a:t>
            </a:r>
            <a:endParaRPr lang="en-US" altLang="ko-KR" b="1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(1) https://m.hit.ac.kr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→ 로그인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수험번호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주민등록번호뒷자리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→ </a:t>
            </a:r>
            <a:r>
              <a:rPr lang="ko-KR" altLang="en-US" sz="18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학사서비스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→수강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→ </a:t>
            </a:r>
            <a:r>
              <a:rPr lang="ko-KR" altLang="en-US" sz="18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일반학기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수강신청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→ 수강신청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(click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완료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 *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모바일도 가능합니다 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대전보건대학교 </a:t>
            </a:r>
            <a:r>
              <a:rPr lang="ko-KR" altLang="en-US" sz="18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모바일포탈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다운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(2)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수강신청 완료 버튼을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click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해야 신청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정정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이 이루어지며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본인이 </a:t>
            </a:r>
            <a:r>
              <a:rPr lang="ko-KR" altLang="en-US" sz="1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수강신청 현황을 반드시 확인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하시기 바랍니다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(3)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학과별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교양선택의 해당영역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직업기초</a:t>
            </a:r>
            <a:r>
              <a:rPr lang="en-US" altLang="ko-KR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글로벌</a:t>
            </a:r>
            <a:r>
              <a:rPr lang="en-US" altLang="ko-KR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인문사회</a:t>
            </a:r>
            <a:r>
              <a:rPr lang="en-US" altLang="ko-KR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>
                <a:solidFill>
                  <a:srgbClr val="00B05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창의융합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이 정해져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있으며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각 해당 영역의 교과목을 졸업최소이수학점 이상 이수하여야 졸업할 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수 있습니다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 -1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학기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직업기초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인문사회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창의융합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algn="just" fontAlgn="base"/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  -2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학기 글로벌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/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창의융합</a:t>
            </a:r>
            <a:endParaRPr lang="ko-KR" altLang="en-US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474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395536" y="1225512"/>
            <a:ext cx="8229600" cy="4525963"/>
          </a:xfrm>
        </p:spPr>
        <p:txBody>
          <a:bodyPr/>
          <a:lstStyle/>
          <a:p>
            <a:r>
              <a:rPr lang="ko-KR" altLang="en-US" sz="2400" dirty="0" smtClean="0"/>
              <a:t>주간 </a:t>
            </a:r>
            <a:r>
              <a:rPr lang="ko-KR" altLang="en-US" sz="2400" dirty="0" smtClean="0"/>
              <a:t>시간표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 smtClean="0"/>
              <a:t>   - </a:t>
            </a:r>
            <a:r>
              <a:rPr lang="ko-KR" altLang="en-US" sz="2400" dirty="0" smtClean="0"/>
              <a:t>대중문화 과목은 수강신청 </a:t>
            </a:r>
            <a:r>
              <a:rPr lang="en-US" altLang="ko-KR" sz="2400" dirty="0" smtClean="0"/>
              <a:t>X  (</a:t>
            </a:r>
            <a:r>
              <a:rPr lang="ko-KR" altLang="en-US" sz="2400" dirty="0" err="1" smtClean="0"/>
              <a:t>과사에서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일괄신청</a:t>
            </a:r>
            <a:r>
              <a:rPr lang="en-US" altLang="ko-KR" sz="2400" dirty="0" smtClean="0"/>
              <a:t>)</a:t>
            </a:r>
            <a:endParaRPr lang="en-US" altLang="ko-KR" sz="2400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60" y="2276872"/>
            <a:ext cx="791623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80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47006" y="1196752"/>
            <a:ext cx="8229600" cy="4525963"/>
          </a:xfrm>
        </p:spPr>
        <p:txBody>
          <a:bodyPr/>
          <a:lstStyle/>
          <a:p>
            <a:r>
              <a:rPr lang="ko-KR" altLang="en-US" sz="2400" dirty="0" smtClean="0"/>
              <a:t>주간 </a:t>
            </a:r>
            <a:r>
              <a:rPr lang="ko-KR" altLang="en-US" sz="2400" dirty="0" smtClean="0"/>
              <a:t>시간표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ko-KR" altLang="en-US" sz="2400" dirty="0" smtClean="0"/>
              <a:t> 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교양과목은 </a:t>
            </a:r>
            <a:r>
              <a:rPr lang="ko-KR" altLang="en-US" sz="2400" dirty="0"/>
              <a:t>수강신청 </a:t>
            </a:r>
            <a:r>
              <a:rPr lang="en-US" altLang="ko-KR" sz="2400" dirty="0"/>
              <a:t>X  (</a:t>
            </a:r>
            <a:r>
              <a:rPr lang="ko-KR" altLang="en-US" sz="2400" dirty="0" err="1"/>
              <a:t>과사에서</a:t>
            </a:r>
            <a:r>
              <a:rPr lang="ko-KR" altLang="en-US" sz="2400" dirty="0"/>
              <a:t> </a:t>
            </a:r>
            <a:r>
              <a:rPr lang="ko-KR" altLang="en-US" sz="2400" dirty="0" err="1"/>
              <a:t>일괄신청</a:t>
            </a:r>
            <a:r>
              <a:rPr lang="en-US" altLang="ko-KR" sz="2400" dirty="0"/>
              <a:t>)</a:t>
            </a:r>
          </a:p>
          <a:p>
            <a:endParaRPr lang="en-US" altLang="ko-KR" sz="2400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682505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895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야간 </a:t>
            </a:r>
            <a:r>
              <a:rPr lang="ko-KR" altLang="en-US" dirty="0" smtClean="0"/>
              <a:t>시간표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sz="2500" dirty="0" smtClean="0"/>
              <a:t>한국사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대중문화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의사소통 </a:t>
            </a:r>
            <a:r>
              <a:rPr lang="ko-KR" altLang="en-US" sz="2500" dirty="0" err="1" smtClean="0"/>
              <a:t>시간에맞게</a:t>
            </a:r>
            <a:r>
              <a:rPr lang="ko-KR" altLang="en-US" sz="2500" dirty="0" smtClean="0"/>
              <a:t> 수강신청 </a:t>
            </a:r>
            <a:endParaRPr lang="en-US" altLang="ko-KR" sz="2500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87" y="2996952"/>
            <a:ext cx="8208913" cy="223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638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수강 </a:t>
            </a:r>
            <a:r>
              <a:rPr lang="ko-KR" altLang="en-US" dirty="0" err="1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유의 사항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707805"/>
            <a:ext cx="856024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850" dirty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*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교양과목은 과사무실에서 신청해드릴 예정이니</a:t>
            </a:r>
            <a:endParaRPr lang="en-US" altLang="ko-KR" sz="185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</a:t>
            </a:r>
            <a:r>
              <a:rPr lang="ko-KR" altLang="en-US" sz="1850" dirty="0" err="1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전공과목만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신청해주시면 됩니다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!</a:t>
            </a:r>
          </a:p>
          <a:p>
            <a:endParaRPr lang="en-US" altLang="ko-KR" sz="1850" dirty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sz="185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en-US" altLang="ko-KR" sz="185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</a:t>
            </a:r>
            <a:r>
              <a:rPr lang="ko-KR" altLang="en-US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야간 학부는 시간표대로 수강신청해주시면 됩니다</a:t>
            </a:r>
            <a:r>
              <a:rPr lang="en-US" altLang="ko-KR" sz="185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!</a:t>
            </a:r>
            <a:endParaRPr lang="en-US" altLang="ko-KR" sz="185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45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→ 주간반의 경우 </a:t>
            </a:r>
            <a:r>
              <a:rPr lang="en-US" altLang="ko-KR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1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개의 교양과목을 더 선택 가능 </a:t>
            </a:r>
            <a:endParaRPr lang="en-US" altLang="ko-KR" sz="21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    * </a:t>
            </a:r>
            <a:r>
              <a:rPr lang="ko-KR" altLang="en-US" sz="2100" dirty="0" err="1">
                <a:latin typeface="HY나무B" panose="02030600000101010101" pitchFamily="18" charset="-127"/>
                <a:ea typeface="HY나무B" panose="02030600000101010101" pitchFamily="18" charset="-127"/>
              </a:rPr>
              <a:t>한학기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 최대이수학점 </a:t>
            </a:r>
            <a:r>
              <a:rPr lang="en-US" altLang="ko-KR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24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학점 이내에서만 가능 </a:t>
            </a:r>
            <a:endParaRPr lang="en-US" altLang="ko-KR" sz="21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1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 (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추가한 학생들은 개강하는 날 </a:t>
            </a:r>
            <a:r>
              <a:rPr lang="ko-KR" altLang="en-US" sz="2100" dirty="0" err="1">
                <a:latin typeface="HY나무B" panose="02030600000101010101" pitchFamily="18" charset="-127"/>
                <a:ea typeface="HY나무B" panose="02030600000101010101" pitchFamily="18" charset="-127"/>
              </a:rPr>
              <a:t>과사무실에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 방문하여 과목 및 </a:t>
            </a:r>
            <a:r>
              <a:rPr lang="ko-KR" altLang="en-US" sz="21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교수님 </a:t>
            </a:r>
            <a:r>
              <a:rPr lang="ko-KR" altLang="en-US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성함  등  기록 바람</a:t>
            </a:r>
            <a:r>
              <a:rPr lang="en-US" altLang="ko-KR" sz="21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</a:p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000" dirty="0" smtClean="0">
                <a:solidFill>
                  <a:srgbClr val="0070C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</a:t>
            </a:r>
            <a:r>
              <a:rPr lang="ko-KR" altLang="en-US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○야간 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A</a:t>
            </a:r>
            <a:r>
              <a:rPr lang="ko-KR" altLang="en-US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 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11-12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–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한국사</a:t>
            </a:r>
            <a:endParaRPr lang="en-US" altLang="ko-KR" sz="200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      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13-14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대중문화읽기</a:t>
            </a:r>
            <a:endParaRPr lang="en-US" altLang="ko-KR" sz="2000" dirty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 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15-16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– </a:t>
            </a:r>
            <a:r>
              <a:rPr lang="ko-KR" altLang="en-US" sz="2000" dirty="0" err="1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의사소통과문제해</a:t>
            </a:r>
            <a:r>
              <a:rPr lang="ko-KR" altLang="en-US" sz="2000" dirty="0" err="1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결</a:t>
            </a:r>
            <a:endParaRPr lang="en-US" altLang="ko-KR" sz="2000" dirty="0" smtClean="0">
              <a:solidFill>
                <a:srgbClr val="7030A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000" dirty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                      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월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(11-12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교시</a:t>
            </a:r>
            <a:r>
              <a:rPr lang="en-US" altLang="ko-KR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 - </a:t>
            </a:r>
            <a:r>
              <a:rPr lang="ko-KR" altLang="en-US" sz="2000" dirty="0" smtClean="0">
                <a:solidFill>
                  <a:srgbClr val="7030A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구강보건학</a:t>
            </a:r>
            <a:endParaRPr lang="ko-KR" altLang="en-US" sz="20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※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수강 </a:t>
            </a:r>
            <a:r>
              <a:rPr lang="ko-KR" altLang="en-US" dirty="0" err="1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신청시</a:t>
            </a:r>
            <a:r>
              <a:rPr lang="ko-KR" altLang="en-US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유의 사항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6456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39804"/>
            <a:ext cx="7776864" cy="530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299" y="570472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인터넷 </a:t>
            </a:r>
            <a:r>
              <a:rPr lang="ko-KR" altLang="en-US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주소창에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대전보건대학교 종합정보 시스템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기입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,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접</a:t>
            </a:r>
            <a:r>
              <a:rPr lang="ko-KR" altLang="en-US" dirty="0">
                <a:latin typeface="HY나무B" panose="02030600000101010101" pitchFamily="18" charset="-127"/>
                <a:ea typeface="HY나무B" panose="02030600000101010101" pitchFamily="18" charset="-127"/>
              </a:rPr>
              <a:t>속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3244334"/>
            <a:ext cx="1155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수험번호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83160" y="4293096"/>
            <a:ext cx="298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주민번호 뒷자리 </a:t>
            </a:r>
            <a:r>
              <a:rPr lang="en-US" altLang="ko-KR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7</a:t>
            </a:r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자리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cxnSp>
        <p:nvCxnSpPr>
          <p:cNvPr id="11" name="직선 화살표 연결선 10"/>
          <p:cNvCxnSpPr>
            <a:stCxn id="8" idx="3"/>
          </p:cNvCxnSpPr>
          <p:nvPr/>
        </p:nvCxnSpPr>
        <p:spPr>
          <a:xfrm>
            <a:off x="1982957" y="3429000"/>
            <a:ext cx="1436915" cy="0"/>
          </a:xfrm>
          <a:prstGeom prst="straightConnector1">
            <a:avLst/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/>
          <p:nvPr/>
        </p:nvCxnSpPr>
        <p:spPr>
          <a:xfrm rot="5400000" flipH="1" flipV="1">
            <a:off x="3059833" y="3717033"/>
            <a:ext cx="576067" cy="576064"/>
          </a:xfrm>
          <a:prstGeom prst="bentConnector3">
            <a:avLst>
              <a:gd name="adj1" fmla="val 51620"/>
            </a:avLst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54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5112568"/>
          </a:xfrm>
        </p:spPr>
        <p:txBody>
          <a:bodyPr>
            <a:normAutofit fontScale="85000" lnSpcReduction="20000"/>
          </a:bodyPr>
          <a:lstStyle/>
          <a:p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가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학생증 발급용 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반명함판 사진 </a:t>
            </a:r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매</a:t>
            </a:r>
            <a:endParaRPr lang="en-US" altLang="ko-KR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나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신분증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사본</a:t>
            </a:r>
            <a:endParaRPr lang="en-US" altLang="ko-KR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endParaRPr lang="en-US" altLang="ko-KR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>
                <a:latin typeface="HY나무B" panose="02030600000101010101" pitchFamily="18" charset="-127"/>
                <a:ea typeface="HY나무B" panose="02030600000101010101" pitchFamily="18" charset="-127"/>
              </a:rPr>
              <a:t>다</a:t>
            </a:r>
            <a:r>
              <a:rPr lang="en-US" altLang="ko-KR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건강 진단서 </a:t>
            </a:r>
            <a:r>
              <a:rPr lang="en-US" altLang="ko-KR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부</a:t>
            </a:r>
            <a:endParaRPr lang="en-US" altLang="ko-KR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기숙사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생활관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에 들어가는 </a:t>
            </a:r>
            <a:r>
              <a:rPr lang="ko-KR" altLang="en-US" sz="1800" dirty="0" err="1" smtClean="0">
                <a:latin typeface="HY나무B" panose="02030600000101010101" pitchFamily="18" charset="-127"/>
                <a:ea typeface="HY나무B" panose="02030600000101010101" pitchFamily="18" charset="-127"/>
              </a:rPr>
              <a:t>신입생분들께서는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가까운 보건소나 병원을 방문하시어 건강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검진을</a:t>
            </a:r>
            <a:endParaRPr lang="en-US" altLang="ko-KR" sz="1800" dirty="0" smtClean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실시 후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검사 의료 기관에서 발급하는 검진 결과를 제출하여 주시기 바랍니다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- </a:t>
            </a:r>
            <a:r>
              <a:rPr lang="ko-KR" altLang="en-US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결핵검사</a:t>
            </a:r>
            <a:r>
              <a:rPr lang="en-US" altLang="ko-KR" sz="1800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흉부 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X-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선 검사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가 포함된 결과</a:t>
            </a:r>
            <a:endParaRPr lang="en-US" altLang="ko-KR" sz="1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   ※ </a:t>
            </a:r>
            <a:r>
              <a:rPr lang="ko-KR" altLang="en-US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학생의 건강을 위하여 검사 항목을 추가 하셔도 됩니다</a:t>
            </a:r>
            <a:r>
              <a:rPr lang="en-US" altLang="ko-KR" sz="1800" dirty="0"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</a:p>
          <a:p>
            <a:endParaRPr lang="en-US" altLang="ko-KR" sz="1800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. </a:t>
            </a:r>
            <a:r>
              <a:rPr lang="ko-KR" altLang="en-US" dirty="0" smtClean="0">
                <a:latin typeface="HY나무B" panose="02030600000101010101" pitchFamily="18" charset="-127"/>
                <a:ea typeface="HY나무B" panose="02030600000101010101" pitchFamily="18" charset="-127"/>
              </a:rPr>
              <a:t>제출기간 및 장소 </a:t>
            </a:r>
            <a:endParaRPr lang="en-US" altLang="ko-KR" sz="30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2019.03.06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일</a:t>
            </a: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(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수</a:t>
            </a:r>
            <a:r>
              <a:rPr lang="en-US" altLang="ko-KR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)</a:t>
            </a:r>
            <a:r>
              <a:rPr lang="ko-KR" altLang="en-US" sz="2800" b="1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까지 </a:t>
            </a:r>
            <a:endParaRPr lang="en-US" altLang="ko-KR" sz="2800" b="1" dirty="0" smtClean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2800" dirty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기간  꼭 지키셔서 </a:t>
            </a: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 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학과 사무실로 제출해주세요</a:t>
            </a:r>
            <a:endParaRPr lang="en-US" altLang="ko-KR" sz="2800" dirty="0">
              <a:solidFill>
                <a:srgbClr val="FF0000"/>
              </a:solidFill>
              <a:latin typeface="HY나무B" panose="02030600000101010101" pitchFamily="18" charset="-127"/>
              <a:ea typeface="HY나무B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*</a:t>
            </a:r>
            <a:r>
              <a:rPr lang="ko-KR" altLang="en-US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미제출시 돌아오는 불이익은 학과에서 책임지지 않습니다</a:t>
            </a:r>
            <a:r>
              <a:rPr lang="en-US" altLang="ko-KR" sz="2800" dirty="0" smtClean="0">
                <a:solidFill>
                  <a:srgbClr val="FF0000"/>
                </a:solidFill>
                <a:latin typeface="HY나무B" panose="02030600000101010101" pitchFamily="18" charset="-127"/>
                <a:ea typeface="HY나무B" panose="02030600000101010101" pitchFamily="18" charset="-127"/>
              </a:rPr>
              <a:t>.</a:t>
            </a:r>
            <a:endParaRPr lang="ko-KR" altLang="en-US" sz="2800" dirty="0">
              <a:latin typeface="HY나무B" panose="02030600000101010101" pitchFamily="18" charset="-127"/>
              <a:ea typeface="HY나무B" panose="02030600000101010101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691680" y="260648"/>
            <a:ext cx="5616624" cy="864096"/>
          </a:xfrm>
          <a:prstGeom prst="rect">
            <a:avLst/>
          </a:prstGeom>
          <a:noFill/>
          <a:ln w="15875" cap="flat" cmpd="sng" algn="ctr">
            <a:solidFill>
              <a:schemeClr val="accent1">
                <a:alpha val="0"/>
              </a:schemeClr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dk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latinLnBrk="1" hangingPunct="1">
              <a:defRPr kumimoji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제출 서류 안내</a:t>
            </a:r>
            <a:endParaRPr lang="ko-KR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08947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altLang="ko-KR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692696"/>
            <a:ext cx="8554805" cy="939784"/>
          </a:xfrm>
        </p:spPr>
        <p:txBody>
          <a:bodyPr>
            <a:noAutofit/>
          </a:bodyPr>
          <a:lstStyle/>
          <a:p>
            <a:r>
              <a:rPr lang="en-US" altLang="ko-KR" sz="8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/>
            </a:r>
            <a:br>
              <a:rPr lang="en-US" altLang="ko-KR" sz="8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</a:br>
            <a:r>
              <a:rPr lang="en-US" altLang="ko-KR" sz="8000" dirty="0">
                <a:latin typeface="궁서체" panose="02030609000101010101" pitchFamily="17" charset="-127"/>
                <a:ea typeface="궁서체" panose="02030609000101010101" pitchFamily="17" charset="-127"/>
              </a:rPr>
              <a:t/>
            </a:r>
            <a:br>
              <a:rPr lang="en-US" altLang="ko-KR" sz="8000" dirty="0">
                <a:latin typeface="궁서체" panose="02030609000101010101" pitchFamily="17" charset="-127"/>
                <a:ea typeface="궁서체" panose="02030609000101010101" pitchFamily="17" charset="-127"/>
              </a:rPr>
            </a:br>
            <a:r>
              <a:rPr lang="en-US" altLang="ko-KR" sz="8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/>
            </a:r>
            <a:br>
              <a:rPr lang="en-US" altLang="ko-KR" sz="8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</a:br>
            <a:r>
              <a:rPr lang="en-US" altLang="ko-KR" sz="5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/>
            </a:r>
            <a:br>
              <a:rPr lang="en-US" altLang="ko-KR" sz="5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</a:br>
            <a:r>
              <a:rPr lang="ko-KR" altLang="en-US" sz="5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대전보건대학교 치기공과에 </a:t>
            </a:r>
            <a:r>
              <a:rPr lang="ko-KR" altLang="en-US" sz="5000" dirty="0" err="1" smtClean="0">
                <a:latin typeface="궁서체" panose="02030609000101010101" pitchFamily="17" charset="-127"/>
                <a:ea typeface="궁서체" panose="02030609000101010101" pitchFamily="17" charset="-127"/>
              </a:rPr>
              <a:t>입학하신것을</a:t>
            </a:r>
            <a:r>
              <a:rPr lang="ko-KR" altLang="en-US" sz="5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5000" dirty="0">
                <a:latin typeface="궁서체" panose="02030609000101010101" pitchFamily="17" charset="-127"/>
                <a:ea typeface="궁서체" panose="02030609000101010101" pitchFamily="17" charset="-127"/>
              </a:rPr>
              <a:t>환영합니다</a:t>
            </a:r>
            <a:r>
              <a:rPr lang="ko-KR" altLang="en-US" sz="5000" dirty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♥</a:t>
            </a:r>
          </a:p>
        </p:txBody>
      </p:sp>
    </p:spTree>
    <p:extLst>
      <p:ext uri="{BB962C8B-B14F-4D97-AF65-F5344CB8AC3E}">
        <p14:creationId xmlns:p14="http://schemas.microsoft.com/office/powerpoint/2010/main" val="358751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1065</TotalTime>
  <Words>400</Words>
  <Application>Microsoft Office PowerPoint</Application>
  <PresentationFormat>화면 슬라이드 쇼(4:3)</PresentationFormat>
  <Paragraphs>67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HY견명조</vt:lpstr>
      <vt:lpstr>HY나무B</vt:lpstr>
      <vt:lpstr>궁서체</vt:lpstr>
      <vt:lpstr>Arial</vt:lpstr>
      <vt:lpstr>Georgia</vt:lpstr>
      <vt:lpstr>Wingdings</vt:lpstr>
      <vt:lpstr>고구려 벽화</vt:lpstr>
      <vt:lpstr>치기공과  신입생 공지사항 </vt:lpstr>
      <vt:lpstr>수강 신청 안내</vt:lpstr>
      <vt:lpstr>※수강 신청시 유의 사항</vt:lpstr>
      <vt:lpstr>※수강 신청시 유의 사항</vt:lpstr>
      <vt:lpstr>※ 수강 신청시 유의 사항</vt:lpstr>
      <vt:lpstr>※ 수강 신청시 유의 사항</vt:lpstr>
      <vt:lpstr>※ 수강 신청시 유의 사항</vt:lpstr>
      <vt:lpstr>PowerPoint 프레젠테이션</vt:lpstr>
      <vt:lpstr>PowerPoint 프레젠테이션</vt:lpstr>
      <vt:lpstr>    대전보건대학교 치기공과에 입학하신것을 환영합니다♥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 신청 안내</dc:title>
  <dc:creator>user</dc:creator>
  <cp:lastModifiedBy>User</cp:lastModifiedBy>
  <cp:revision>43</cp:revision>
  <cp:lastPrinted>2016-02-17T07:53:46Z</cp:lastPrinted>
  <dcterms:created xsi:type="dcterms:W3CDTF">2016-02-16T06:44:05Z</dcterms:created>
  <dcterms:modified xsi:type="dcterms:W3CDTF">2019-02-18T07:55:02Z</dcterms:modified>
</cp:coreProperties>
</file>