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B0600000101010101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03" d="100"/>
          <a:sy n="103" d="100"/>
        </p:scale>
        <p:origin x="114" y="102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2021-08-10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에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07783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9265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36119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6383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918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27309</TotalTime>
  <Words>653</Words>
  <Application>Microsoft Office PowerPoint</Application>
  <PresentationFormat>사용자 지정</PresentationFormat>
  <Paragraphs>148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Wingdings</vt:lpstr>
      <vt:lpstr>맑은 고딕</vt:lpstr>
      <vt:lpstr>Arial</vt:lpstr>
      <vt:lpstr>나눔고딕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1369</cp:revision>
  <cp:lastPrinted>2021-08-09T23:22:36Z</cp:lastPrinted>
  <dcterms:created xsi:type="dcterms:W3CDTF">2018-02-19T06:19:09Z</dcterms:created>
  <dcterms:modified xsi:type="dcterms:W3CDTF">2021-08-10T01:30:18Z</dcterms:modified>
</cp:coreProperties>
</file>